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1" r:id="rId2"/>
    <p:sldId id="273" r:id="rId3"/>
    <p:sldId id="272" r:id="rId4"/>
    <p:sldId id="291" r:id="rId5"/>
    <p:sldId id="292" r:id="rId6"/>
    <p:sldId id="293" r:id="rId7"/>
    <p:sldId id="294" r:id="rId8"/>
    <p:sldId id="290" r:id="rId9"/>
  </p:sldIdLst>
  <p:sldSz cx="12192000" cy="6858000"/>
  <p:notesSz cx="6794500" cy="99314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C0D"/>
    <a:srgbClr val="595A59"/>
    <a:srgbClr val="E1007A"/>
    <a:srgbClr val="97BF12"/>
    <a:srgbClr val="83BC30"/>
    <a:srgbClr val="1FB3B7"/>
    <a:srgbClr val="00B5C4"/>
    <a:srgbClr val="E2007A"/>
    <a:srgbClr val="AE59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792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306" y="77"/>
      </p:cViewPr>
      <p:guideLst>
        <p:guide orient="horz" pos="2160"/>
        <p:guide pos="3812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1767C-F61E-AC49-A8B9-9B546028CDD2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99116-6367-2048-BCC8-440134740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729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020C4BB-A3A4-F447-AB4B-D833C951852D}" type="datetimeFigureOut">
              <a:rPr lang="fr-FR"/>
              <a:pPr>
                <a:defRPr/>
              </a:pPr>
              <a:t>06/10/2023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72F0333-75F5-7140-B322-A3504C0BEC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96563C3-3941-1A4E-B51E-CC2C0573C6CA}"/>
              </a:ext>
            </a:extLst>
          </p:cNvPr>
          <p:cNvSpPr/>
          <p:nvPr userDrawn="1"/>
        </p:nvSpPr>
        <p:spPr>
          <a:xfrm>
            <a:off x="0" y="22612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608FF5-F182-0546-9775-5166C194E2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40" y="2747769"/>
            <a:ext cx="4412166" cy="14031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5FA0F9-6CD6-4649-BEF6-92026B851C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b="44123"/>
          <a:stretch/>
        </p:blipFill>
        <p:spPr>
          <a:xfrm>
            <a:off x="5780617" y="20320"/>
            <a:ext cx="806612" cy="26200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A7F3B5-92D9-DD4B-9954-C5A5ADBF4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1398" b="2725"/>
          <a:stretch/>
        </p:blipFill>
        <p:spPr>
          <a:xfrm>
            <a:off x="5780617" y="4260601"/>
            <a:ext cx="806612" cy="262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9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36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474388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95A59"/>
              </a:buClr>
              <a:buNone/>
              <a:defRPr sz="2000" b="0" i="0">
                <a:solidFill>
                  <a:srgbClr val="1FB3B7"/>
                </a:solidFill>
                <a:latin typeface="+mj-lt"/>
              </a:defRPr>
            </a:lvl1pPr>
            <a:lvl2pPr>
              <a:defRPr sz="1800" b="0" i="0">
                <a:solidFill>
                  <a:srgbClr val="595A59"/>
                </a:solidFill>
                <a:latin typeface="+mj-lt"/>
              </a:defRPr>
            </a:lvl2pPr>
            <a:lvl3pPr>
              <a:defRPr sz="1600" b="0" i="0">
                <a:solidFill>
                  <a:srgbClr val="97BF12"/>
                </a:solidFill>
                <a:latin typeface="+mj-lt"/>
              </a:defRPr>
            </a:lvl3pPr>
            <a:lvl4pPr>
              <a:defRPr sz="1800" b="0" i="0">
                <a:solidFill>
                  <a:srgbClr val="595A59"/>
                </a:solidFill>
                <a:latin typeface="DIN" pitchFamily="2" charset="0"/>
              </a:defRPr>
            </a:lvl4pPr>
            <a:lvl5pPr marL="1981189" indent="0">
              <a:buNone/>
              <a:defRPr sz="1800" b="0" i="0">
                <a:solidFill>
                  <a:srgbClr val="595A59"/>
                </a:solidFill>
                <a:latin typeface="DIN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45592"/>
            <a:ext cx="896789" cy="379994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-128"/>
                <a:cs typeface="Trebuchet MS" panose="020B0703020202090204" pitchFamily="34" charset="0"/>
              </a:defRPr>
            </a:lvl1pPr>
          </a:lstStyle>
          <a:p>
            <a:fld id="{86DF21C2-5E41-499D-99D5-7F539F3E889B}" type="datetime1">
              <a:rPr lang="fr-FR" altLang="fr-FR" smtClean="0"/>
              <a:t>06/10/2023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39393" y="6345591"/>
            <a:ext cx="2199249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8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0"/>
                <a:cs typeface="Trebuchet MS" panose="020B0703020202090204" pitchFamily="34" charset="0"/>
              </a:defRPr>
            </a:lvl1pPr>
          </a:lstStyle>
          <a:p>
            <a:pPr>
              <a:defRPr/>
            </a:pPr>
            <a:r>
              <a:rPr lang="fr-FR"/>
              <a:t>© Screlec — Document confidentiel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47105" y="6345591"/>
            <a:ext cx="2535295" cy="365125"/>
          </a:xfrm>
          <a:prstGeom prst="rect">
            <a:avLst/>
          </a:prstGeo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 i="0" smtClean="0">
                <a:solidFill>
                  <a:srgbClr val="595A59"/>
                </a:solidFill>
                <a:latin typeface="Trebuchet MS" panose="020B0703020202090204" pitchFamily="34" charset="0"/>
              </a:defRPr>
            </a:lvl1pPr>
          </a:lstStyle>
          <a:p>
            <a:pPr>
              <a:defRPr/>
            </a:pPr>
            <a:fld id="{0C04CD6C-69F9-AD40-98AF-FC4CF4D5065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2307102" y="419056"/>
            <a:ext cx="9275296" cy="424145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lang="fr-FR" sz="3200" b="1" kern="1200" smtClean="0">
                <a:solidFill>
                  <a:srgbClr val="595A59"/>
                </a:solidFill>
                <a:latin typeface="+mj-lt"/>
                <a:ea typeface="MS PGothic" pitchFamily="34" charset="-128"/>
                <a:cs typeface="Trebuchet MS" panose="020B070302020209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2A9B54-DB82-4A7D-BE53-E11E3B771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547862"/>
            <a:ext cx="1471749" cy="1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4"/>
          </p:nvPr>
        </p:nvSpPr>
        <p:spPr>
          <a:xfrm>
            <a:off x="8012243" y="1478381"/>
            <a:ext cx="3570155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D53C81"/>
              </a:buClr>
              <a:buNone/>
              <a:defRPr sz="1400" b="0" i="0">
                <a:solidFill>
                  <a:srgbClr val="595A59"/>
                </a:solidFill>
                <a:latin typeface="+mn-lt"/>
              </a:defRPr>
            </a:lvl1pPr>
            <a:lvl2pPr marL="495298" indent="0">
              <a:buNone/>
              <a:defRPr sz="1200">
                <a:solidFill>
                  <a:srgbClr val="8EC02F"/>
                </a:solidFill>
              </a:defRPr>
            </a:lvl2pPr>
            <a:lvl3pPr>
              <a:defRPr sz="2000">
                <a:solidFill>
                  <a:srgbClr val="83BC30"/>
                </a:solidFill>
              </a:defRPr>
            </a:lvl3pPr>
            <a:lvl4pPr>
              <a:defRPr sz="1800">
                <a:solidFill>
                  <a:srgbClr val="E2007A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47105" y="6345591"/>
            <a:ext cx="2535293" cy="365125"/>
          </a:xfrm>
          <a:prstGeom prst="rect">
            <a:avLst/>
          </a:prstGeo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595A59"/>
                </a:solidFill>
                <a:latin typeface="Trebuchet MS" panose="020B0703020202090204" pitchFamily="34" charset="0"/>
              </a:defRPr>
            </a:lvl1pPr>
          </a:lstStyle>
          <a:p>
            <a:pPr>
              <a:defRPr/>
            </a:pPr>
            <a:fld id="{0C04CD6C-69F9-AD40-98AF-FC4CF4D5065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7459F77-6A3A-4DDB-A86F-81929098F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547862"/>
            <a:ext cx="1471749" cy="183969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7001604-0830-46C5-8161-A45A2C49EA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78381"/>
            <a:ext cx="7206762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95A59"/>
              </a:buClr>
              <a:buNone/>
              <a:defRPr sz="2000" b="0" i="0">
                <a:solidFill>
                  <a:srgbClr val="1FB3B7"/>
                </a:solidFill>
                <a:latin typeface="+mn-lt"/>
              </a:defRPr>
            </a:lvl1pPr>
            <a:lvl2pPr>
              <a:defRPr sz="1800" b="0" i="0">
                <a:solidFill>
                  <a:srgbClr val="595A59"/>
                </a:solidFill>
                <a:latin typeface="+mn-lt"/>
              </a:defRPr>
            </a:lvl2pPr>
            <a:lvl3pPr>
              <a:defRPr sz="1600" b="0" i="0">
                <a:solidFill>
                  <a:srgbClr val="97BF12"/>
                </a:solidFill>
                <a:latin typeface="+mn-lt"/>
              </a:defRPr>
            </a:lvl3pPr>
            <a:lvl4pPr>
              <a:defRPr sz="1800" b="0" i="0">
                <a:solidFill>
                  <a:srgbClr val="595A59"/>
                </a:solidFill>
                <a:latin typeface="DIN" pitchFamily="2" charset="0"/>
              </a:defRPr>
            </a:lvl4pPr>
            <a:lvl5pPr marL="1981189" indent="0">
              <a:buNone/>
              <a:defRPr sz="1800" b="0" i="0">
                <a:solidFill>
                  <a:srgbClr val="595A59"/>
                </a:solidFill>
                <a:latin typeface="DIN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0ED72CD-9F3A-4425-8450-A664C1ED2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102" y="419056"/>
            <a:ext cx="9275296" cy="424145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lang="fr-FR" sz="3200" b="1" kern="1200" smtClean="0">
                <a:solidFill>
                  <a:srgbClr val="595A59"/>
                </a:solidFill>
                <a:latin typeface="+mn-lt"/>
                <a:ea typeface="MS PGothic" pitchFamily="34" charset="-128"/>
                <a:cs typeface="Trebuchet MS" panose="020B070302020209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5099281C-EC98-46A8-9291-9FFF3FA1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45592"/>
            <a:ext cx="896789" cy="379994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-128"/>
                <a:cs typeface="Trebuchet MS" panose="020B0703020202090204" pitchFamily="34" charset="0"/>
              </a:defRPr>
            </a:lvl1pPr>
          </a:lstStyle>
          <a:p>
            <a:fld id="{86DF21C2-5E41-499D-99D5-7F539F3E889B}" type="datetime1">
              <a:rPr lang="fr-FR" altLang="fr-FR" smtClean="0"/>
              <a:t>06/10/2023</a:t>
            </a:fld>
            <a:endParaRPr lang="fr-FR" alt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D7299C04-6132-493B-8637-064516BB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9393" y="6345591"/>
            <a:ext cx="2199249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8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0"/>
                <a:cs typeface="Trebuchet MS" panose="020B0703020202090204" pitchFamily="34" charset="0"/>
              </a:defRPr>
            </a:lvl1pPr>
          </a:lstStyle>
          <a:p>
            <a:pPr>
              <a:defRPr/>
            </a:pPr>
            <a:r>
              <a:rPr lang="fr-FR"/>
              <a:t>© Screlec — Document confidentiel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7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B7F2282-6949-4F3C-B3A1-16F10E5D7A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1476723"/>
            <a:ext cx="10972798" cy="4525963"/>
          </a:xfrm>
          <a:prstGeom prst="rect">
            <a:avLst/>
          </a:prstGeom>
        </p:spPr>
        <p:txBody>
          <a:bodyPr tIns="36000"/>
          <a:lstStyle>
            <a:lvl1pPr marL="0" indent="0">
              <a:buClr>
                <a:srgbClr val="595A59"/>
              </a:buClr>
              <a:buNone/>
              <a:defRPr sz="2000" b="0" i="0">
                <a:solidFill>
                  <a:srgbClr val="1FB3B7"/>
                </a:solidFill>
                <a:latin typeface="+mj-lt"/>
              </a:defRPr>
            </a:lvl1pPr>
            <a:lvl2pPr>
              <a:defRPr sz="1800" b="0" i="0">
                <a:solidFill>
                  <a:srgbClr val="595A59"/>
                </a:solidFill>
                <a:latin typeface="+mj-lt"/>
              </a:defRPr>
            </a:lvl2pPr>
            <a:lvl3pPr>
              <a:defRPr sz="1600" b="0" i="0">
                <a:solidFill>
                  <a:srgbClr val="97BF12"/>
                </a:solidFill>
                <a:latin typeface="+mj-lt"/>
              </a:defRPr>
            </a:lvl3pPr>
            <a:lvl4pPr>
              <a:defRPr sz="1800" b="0" i="0">
                <a:solidFill>
                  <a:srgbClr val="595A59"/>
                </a:solidFill>
                <a:latin typeface="DIN" pitchFamily="2" charset="0"/>
              </a:defRPr>
            </a:lvl4pPr>
            <a:lvl5pPr marL="1981189" indent="0">
              <a:buNone/>
              <a:defRPr sz="1800" b="0" i="0">
                <a:solidFill>
                  <a:srgbClr val="595A59"/>
                </a:solidFill>
                <a:latin typeface="DIN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47105" y="6345590"/>
            <a:ext cx="2535293" cy="365125"/>
          </a:xfrm>
          <a:prstGeom prst="rect">
            <a:avLst/>
          </a:prstGeo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595A59"/>
                </a:solidFill>
                <a:latin typeface="Trebuchet MS" panose="020B0703020202090204" pitchFamily="34" charset="0"/>
              </a:defRPr>
            </a:lvl1pPr>
          </a:lstStyle>
          <a:p>
            <a:pPr>
              <a:defRPr/>
            </a:pPr>
            <a:fld id="{0C04CD6C-69F9-AD40-98AF-FC4CF4D5065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7285587" y="4502600"/>
            <a:ext cx="4296811" cy="65772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DE4C3A"/>
            </a:solidFill>
          </a:ln>
        </p:spPr>
        <p:txBody>
          <a:bodyPr rIns="90000" anchor="ctr" anchorCtr="0"/>
          <a:lstStyle>
            <a:lvl1pPr marL="0" indent="0">
              <a:buClr>
                <a:srgbClr val="D53C81"/>
              </a:buClr>
              <a:buFont typeface="Arial" charset="0"/>
              <a:buNone/>
              <a:defRPr sz="1200">
                <a:solidFill>
                  <a:srgbClr val="595A59"/>
                </a:solidFill>
                <a:latin typeface="+mj-lt"/>
              </a:defRPr>
            </a:lvl1pPr>
            <a:lvl2pPr marL="495298" indent="0">
              <a:buNone/>
              <a:defRPr sz="1200">
                <a:solidFill>
                  <a:srgbClr val="8EC02F"/>
                </a:solidFill>
              </a:defRPr>
            </a:lvl2pPr>
            <a:lvl3pPr>
              <a:defRPr sz="2000">
                <a:solidFill>
                  <a:srgbClr val="83BC30"/>
                </a:solidFill>
              </a:defRPr>
            </a:lvl3pPr>
            <a:lvl4pPr>
              <a:defRPr sz="1800">
                <a:solidFill>
                  <a:srgbClr val="E2007A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7285587" y="5270700"/>
            <a:ext cx="4296811" cy="65772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FB3B7"/>
            </a:solidFill>
          </a:ln>
        </p:spPr>
        <p:txBody>
          <a:bodyPr rIns="90000" anchor="ctr" anchorCtr="0"/>
          <a:lstStyle>
            <a:lvl1pPr marL="0" indent="0">
              <a:buClr>
                <a:srgbClr val="D53C81"/>
              </a:buClr>
              <a:buFont typeface="Arial" charset="0"/>
              <a:buNone/>
              <a:defRPr sz="1200">
                <a:solidFill>
                  <a:srgbClr val="595A59"/>
                </a:solidFill>
                <a:latin typeface="+mj-lt"/>
              </a:defRPr>
            </a:lvl1pPr>
            <a:lvl2pPr marL="495298" indent="0">
              <a:buNone/>
              <a:defRPr sz="1200">
                <a:solidFill>
                  <a:srgbClr val="8EC02F"/>
                </a:solidFill>
              </a:defRPr>
            </a:lvl2pPr>
            <a:lvl3pPr>
              <a:defRPr sz="2000">
                <a:solidFill>
                  <a:srgbClr val="83BC30"/>
                </a:solidFill>
              </a:defRPr>
            </a:lvl3pPr>
            <a:lvl4pPr>
              <a:defRPr sz="1800">
                <a:solidFill>
                  <a:srgbClr val="E2007A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6C9FF119-DE0F-1F4B-8EAC-5018FD2D3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102" y="419056"/>
            <a:ext cx="9275296" cy="424145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lang="fr-FR" sz="3200" b="1" kern="1200" smtClean="0">
                <a:solidFill>
                  <a:srgbClr val="595A59"/>
                </a:solidFill>
                <a:latin typeface="+mj-lt"/>
                <a:ea typeface="MS PGothic" pitchFamily="34" charset="-128"/>
                <a:cs typeface="Trebuchet MS" panose="020B070302020209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5383048-4840-4819-96AC-6FB75B905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547862"/>
            <a:ext cx="1471749" cy="183969"/>
          </a:xfrm>
          <a:prstGeom prst="rect">
            <a:avLst/>
          </a:prstGeom>
        </p:spPr>
      </p:pic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D946C9AA-8679-4D98-ABE7-4AE1380E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45592"/>
            <a:ext cx="896789" cy="379994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-128"/>
                <a:cs typeface="Trebuchet MS" panose="020B0703020202090204" pitchFamily="34" charset="0"/>
              </a:defRPr>
            </a:lvl1pPr>
          </a:lstStyle>
          <a:p>
            <a:fld id="{86DF21C2-5E41-499D-99D5-7F539F3E889B}" type="datetime1">
              <a:rPr lang="fr-FR" altLang="fr-FR" smtClean="0"/>
              <a:t>06/10/2023</a:t>
            </a:fld>
            <a:endParaRPr lang="fr-FR" alt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DD96987-BE6D-42D8-BFF0-514DA596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9393" y="6345591"/>
            <a:ext cx="2199249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8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0"/>
                <a:cs typeface="Trebuchet MS" panose="020B0703020202090204" pitchFamily="34" charset="0"/>
              </a:defRPr>
            </a:lvl1pPr>
          </a:lstStyle>
          <a:p>
            <a:pPr>
              <a:defRPr/>
            </a:pPr>
            <a:r>
              <a:rPr lang="fr-FR"/>
              <a:t>© Screlec — Document confidentiel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384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474388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95A59"/>
              </a:buClr>
              <a:buNone/>
              <a:defRPr sz="2000" b="0" i="0">
                <a:solidFill>
                  <a:srgbClr val="96BC0D"/>
                </a:solidFill>
                <a:latin typeface="+mj-lt"/>
              </a:defRPr>
            </a:lvl1pPr>
            <a:lvl2pPr>
              <a:defRPr sz="1800" b="0" i="0">
                <a:solidFill>
                  <a:srgbClr val="595A59"/>
                </a:solidFill>
                <a:latin typeface="+mj-lt"/>
              </a:defRPr>
            </a:lvl2pPr>
            <a:lvl3pPr>
              <a:defRPr sz="1600" b="0" i="0">
                <a:solidFill>
                  <a:srgbClr val="E1007A"/>
                </a:solidFill>
                <a:latin typeface="+mj-lt"/>
              </a:defRPr>
            </a:lvl3pPr>
            <a:lvl4pPr>
              <a:defRPr sz="1800" b="0" i="0">
                <a:solidFill>
                  <a:srgbClr val="595A59"/>
                </a:solidFill>
                <a:latin typeface="DIN" pitchFamily="2" charset="0"/>
              </a:defRPr>
            </a:lvl4pPr>
            <a:lvl5pPr marL="1981189" indent="0">
              <a:buNone/>
              <a:defRPr sz="1800" b="0" i="0">
                <a:solidFill>
                  <a:srgbClr val="595A59"/>
                </a:solidFill>
                <a:latin typeface="DIN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45592"/>
            <a:ext cx="896789" cy="379994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-128"/>
                <a:cs typeface="Trebuchet MS" panose="020B0703020202090204" pitchFamily="34" charset="0"/>
              </a:defRPr>
            </a:lvl1pPr>
          </a:lstStyle>
          <a:p>
            <a:fld id="{86DF21C2-5E41-499D-99D5-7F539F3E889B}" type="datetime1">
              <a:rPr lang="fr-FR" altLang="fr-FR" smtClean="0"/>
              <a:t>06/10/2023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39393" y="6345591"/>
            <a:ext cx="2199249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8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0"/>
                <a:cs typeface="Trebuchet MS" panose="020B0703020202090204" pitchFamily="34" charset="0"/>
              </a:defRPr>
            </a:lvl1pPr>
          </a:lstStyle>
          <a:p>
            <a:pPr>
              <a:defRPr/>
            </a:pPr>
            <a:r>
              <a:rPr lang="fr-FR"/>
              <a:t>© Screlec — Document confidentiel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47105" y="6345591"/>
            <a:ext cx="2535295" cy="365125"/>
          </a:xfrm>
          <a:prstGeom prst="rect">
            <a:avLst/>
          </a:prstGeo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 i="0" smtClean="0">
                <a:solidFill>
                  <a:srgbClr val="595A59"/>
                </a:solidFill>
                <a:latin typeface="Trebuchet MS" panose="020B0703020202090204" pitchFamily="34" charset="0"/>
              </a:defRPr>
            </a:lvl1pPr>
          </a:lstStyle>
          <a:p>
            <a:pPr>
              <a:defRPr/>
            </a:pPr>
            <a:fld id="{0C04CD6C-69F9-AD40-98AF-FC4CF4D5065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2307102" y="419056"/>
            <a:ext cx="9275296" cy="424145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lang="fr-FR" sz="3200" b="1" kern="1200" smtClean="0">
                <a:solidFill>
                  <a:srgbClr val="595A59"/>
                </a:solidFill>
                <a:latin typeface="+mj-lt"/>
                <a:ea typeface="MS PGothic" pitchFamily="34" charset="-128"/>
                <a:cs typeface="Trebuchet MS" panose="020B070302020209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2A9B54-DB82-4A7D-BE53-E11E3B771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547862"/>
            <a:ext cx="1471749" cy="1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4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4"/>
          </p:nvPr>
        </p:nvSpPr>
        <p:spPr>
          <a:xfrm>
            <a:off x="8012243" y="1478381"/>
            <a:ext cx="3570155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D53C81"/>
              </a:buClr>
              <a:buNone/>
              <a:defRPr sz="1400" b="0" i="0">
                <a:solidFill>
                  <a:srgbClr val="595A59"/>
                </a:solidFill>
                <a:latin typeface="+mn-lt"/>
              </a:defRPr>
            </a:lvl1pPr>
            <a:lvl2pPr marL="495298" indent="0">
              <a:buNone/>
              <a:defRPr sz="1200">
                <a:solidFill>
                  <a:srgbClr val="8EC02F"/>
                </a:solidFill>
              </a:defRPr>
            </a:lvl2pPr>
            <a:lvl3pPr>
              <a:defRPr sz="2000">
                <a:solidFill>
                  <a:srgbClr val="83BC30"/>
                </a:solidFill>
              </a:defRPr>
            </a:lvl3pPr>
            <a:lvl4pPr>
              <a:defRPr sz="1800">
                <a:solidFill>
                  <a:srgbClr val="E2007A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47105" y="6345591"/>
            <a:ext cx="2535293" cy="365125"/>
          </a:xfrm>
          <a:prstGeom prst="rect">
            <a:avLst/>
          </a:prstGeo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595A59"/>
                </a:solidFill>
                <a:latin typeface="Trebuchet MS" panose="020B0703020202090204" pitchFamily="34" charset="0"/>
              </a:defRPr>
            </a:lvl1pPr>
          </a:lstStyle>
          <a:p>
            <a:pPr>
              <a:defRPr/>
            </a:pPr>
            <a:fld id="{0C04CD6C-69F9-AD40-98AF-FC4CF4D5065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7459F77-6A3A-4DDB-A86F-81929098F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547862"/>
            <a:ext cx="1471749" cy="183969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7001604-0830-46C5-8161-A45A2C49EA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78381"/>
            <a:ext cx="7206762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95A59"/>
              </a:buClr>
              <a:buNone/>
              <a:defRPr sz="2000" b="0" i="0">
                <a:solidFill>
                  <a:srgbClr val="96BC0D"/>
                </a:solidFill>
                <a:latin typeface="+mn-lt"/>
              </a:defRPr>
            </a:lvl1pPr>
            <a:lvl2pPr>
              <a:defRPr sz="1800" b="0" i="0">
                <a:solidFill>
                  <a:srgbClr val="595A59"/>
                </a:solidFill>
                <a:latin typeface="+mn-lt"/>
              </a:defRPr>
            </a:lvl2pPr>
            <a:lvl3pPr>
              <a:defRPr sz="1600" b="0" i="0">
                <a:solidFill>
                  <a:srgbClr val="E1007A"/>
                </a:solidFill>
                <a:latin typeface="+mn-lt"/>
              </a:defRPr>
            </a:lvl3pPr>
            <a:lvl4pPr>
              <a:defRPr sz="1800" b="0" i="0">
                <a:solidFill>
                  <a:srgbClr val="595A59"/>
                </a:solidFill>
                <a:latin typeface="DIN" pitchFamily="2" charset="0"/>
              </a:defRPr>
            </a:lvl4pPr>
            <a:lvl5pPr marL="1981189" indent="0">
              <a:buNone/>
              <a:defRPr sz="1800" b="0" i="0">
                <a:solidFill>
                  <a:srgbClr val="595A59"/>
                </a:solidFill>
                <a:latin typeface="DIN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0ED72CD-9F3A-4425-8450-A664C1ED2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102" y="419056"/>
            <a:ext cx="9275296" cy="424145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lang="fr-FR" sz="3200" b="1" kern="1200" smtClean="0">
                <a:solidFill>
                  <a:srgbClr val="595A59"/>
                </a:solidFill>
                <a:latin typeface="+mn-lt"/>
                <a:ea typeface="MS PGothic" pitchFamily="34" charset="-128"/>
                <a:cs typeface="Trebuchet MS" panose="020B070302020209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5099281C-EC98-46A8-9291-9FFF3FA1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45592"/>
            <a:ext cx="896789" cy="379994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-128"/>
                <a:cs typeface="Trebuchet MS" panose="020B0703020202090204" pitchFamily="34" charset="0"/>
              </a:defRPr>
            </a:lvl1pPr>
          </a:lstStyle>
          <a:p>
            <a:fld id="{86DF21C2-5E41-499D-99D5-7F539F3E889B}" type="datetime1">
              <a:rPr lang="fr-FR" altLang="fr-FR" smtClean="0"/>
              <a:t>06/10/2023</a:t>
            </a:fld>
            <a:endParaRPr lang="fr-FR" alt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D7299C04-6132-493B-8637-064516BB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9393" y="6345591"/>
            <a:ext cx="2199249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8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0"/>
                <a:cs typeface="Trebuchet MS" panose="020B0703020202090204" pitchFamily="34" charset="0"/>
              </a:defRPr>
            </a:lvl1pPr>
          </a:lstStyle>
          <a:p>
            <a:pPr>
              <a:defRPr/>
            </a:pPr>
            <a:r>
              <a:rPr lang="fr-FR"/>
              <a:t>© Screlec — Document confidentiel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02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98D70DE-943C-45B5-A723-90795592DF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1476723"/>
            <a:ext cx="10972798" cy="4525963"/>
          </a:xfrm>
          <a:prstGeom prst="rect">
            <a:avLst/>
          </a:prstGeom>
        </p:spPr>
        <p:txBody>
          <a:bodyPr tIns="36000"/>
          <a:lstStyle>
            <a:lvl1pPr marL="0" indent="0">
              <a:buClr>
                <a:srgbClr val="595A59"/>
              </a:buClr>
              <a:buNone/>
              <a:defRPr sz="2000" b="0" i="0">
                <a:solidFill>
                  <a:srgbClr val="96BC0D"/>
                </a:solidFill>
                <a:latin typeface="+mj-lt"/>
              </a:defRPr>
            </a:lvl1pPr>
            <a:lvl2pPr>
              <a:defRPr sz="1800" b="0" i="0">
                <a:solidFill>
                  <a:srgbClr val="595A59"/>
                </a:solidFill>
                <a:latin typeface="+mj-lt"/>
              </a:defRPr>
            </a:lvl2pPr>
            <a:lvl3pPr>
              <a:defRPr sz="1600" b="0" i="0">
                <a:solidFill>
                  <a:srgbClr val="E1007A"/>
                </a:solidFill>
                <a:latin typeface="+mj-lt"/>
              </a:defRPr>
            </a:lvl3pPr>
            <a:lvl4pPr>
              <a:defRPr sz="1800" b="0" i="0">
                <a:solidFill>
                  <a:srgbClr val="595A59"/>
                </a:solidFill>
                <a:latin typeface="DIN" pitchFamily="2" charset="0"/>
              </a:defRPr>
            </a:lvl4pPr>
            <a:lvl5pPr marL="1981189" indent="0">
              <a:buNone/>
              <a:defRPr sz="1800" b="0" i="0">
                <a:solidFill>
                  <a:srgbClr val="595A59"/>
                </a:solidFill>
                <a:latin typeface="DIN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45590"/>
            <a:ext cx="2844800" cy="365125"/>
          </a:xfrm>
          <a:prstGeom prst="rect">
            <a:avLst/>
          </a:prstGeo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595A59"/>
                </a:solidFill>
                <a:latin typeface="Trebuchet MS" panose="020B0703020202090204" pitchFamily="34" charset="0"/>
              </a:defRPr>
            </a:lvl1pPr>
          </a:lstStyle>
          <a:p>
            <a:pPr>
              <a:defRPr/>
            </a:pPr>
            <a:fld id="{0C04CD6C-69F9-AD40-98AF-FC4CF4D5065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7285587" y="4502600"/>
            <a:ext cx="4296811" cy="65772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E0B6F"/>
            </a:solidFill>
          </a:ln>
        </p:spPr>
        <p:txBody>
          <a:bodyPr rIns="90000" anchor="ctr" anchorCtr="0"/>
          <a:lstStyle>
            <a:lvl1pPr marL="0" indent="0">
              <a:buClr>
                <a:srgbClr val="D53C81"/>
              </a:buClr>
              <a:buFont typeface="Arial" charset="0"/>
              <a:buNone/>
              <a:defRPr sz="1200" b="0">
                <a:solidFill>
                  <a:srgbClr val="595A59"/>
                </a:solidFill>
                <a:latin typeface="+mj-lt"/>
              </a:defRPr>
            </a:lvl1pPr>
            <a:lvl2pPr marL="495298" indent="0">
              <a:buNone/>
              <a:defRPr sz="1200">
                <a:solidFill>
                  <a:srgbClr val="8EC02F"/>
                </a:solidFill>
              </a:defRPr>
            </a:lvl2pPr>
            <a:lvl3pPr>
              <a:defRPr sz="2000">
                <a:solidFill>
                  <a:srgbClr val="83BC30"/>
                </a:solidFill>
              </a:defRPr>
            </a:lvl3pPr>
            <a:lvl4pPr>
              <a:defRPr sz="1800">
                <a:solidFill>
                  <a:srgbClr val="E2007A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7285587" y="5270700"/>
            <a:ext cx="4296811" cy="65772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83BC30"/>
            </a:solidFill>
          </a:ln>
        </p:spPr>
        <p:txBody>
          <a:bodyPr rIns="90000" anchor="ctr" anchorCtr="0"/>
          <a:lstStyle>
            <a:lvl1pPr marL="0" indent="0">
              <a:buClr>
                <a:srgbClr val="D53C81"/>
              </a:buClr>
              <a:buFont typeface="Arial" charset="0"/>
              <a:buNone/>
              <a:defRPr sz="1200">
                <a:solidFill>
                  <a:srgbClr val="595A59"/>
                </a:solidFill>
                <a:latin typeface="+mj-lt"/>
              </a:defRPr>
            </a:lvl1pPr>
            <a:lvl2pPr marL="495298" indent="0">
              <a:buNone/>
              <a:defRPr sz="1200">
                <a:solidFill>
                  <a:srgbClr val="8EC02F"/>
                </a:solidFill>
              </a:defRPr>
            </a:lvl2pPr>
            <a:lvl3pPr>
              <a:defRPr sz="2000">
                <a:solidFill>
                  <a:srgbClr val="83BC30"/>
                </a:solidFill>
              </a:defRPr>
            </a:lvl3pPr>
            <a:lvl4pPr>
              <a:defRPr sz="1800">
                <a:solidFill>
                  <a:srgbClr val="E2007A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44577C7C-9292-4C47-9947-C3CE8B727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102" y="419056"/>
            <a:ext cx="9275296" cy="424145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lang="fr-FR" sz="3200" b="1" kern="1200" smtClean="0">
                <a:solidFill>
                  <a:srgbClr val="595A59"/>
                </a:solidFill>
                <a:latin typeface="+mn-lt"/>
                <a:ea typeface="MS PGothic" pitchFamily="34" charset="-128"/>
                <a:cs typeface="Trebuchet MS" panose="020B070302020209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0A072BC-B4C7-476E-8E87-75BD2FBB2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547862"/>
            <a:ext cx="1471749" cy="183969"/>
          </a:xfrm>
          <a:prstGeom prst="rect">
            <a:avLst/>
          </a:prstGeom>
        </p:spPr>
      </p:pic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5991D837-73E4-4B91-ACC5-30752C38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45592"/>
            <a:ext cx="896789" cy="379994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-128"/>
                <a:cs typeface="Trebuchet MS" panose="020B0703020202090204" pitchFamily="34" charset="0"/>
              </a:defRPr>
            </a:lvl1pPr>
          </a:lstStyle>
          <a:p>
            <a:fld id="{86DF21C2-5E41-499D-99D5-7F539F3E889B}" type="datetime1">
              <a:rPr lang="fr-FR" altLang="fr-FR" smtClean="0"/>
              <a:t>06/10/2023</a:t>
            </a:fld>
            <a:endParaRPr lang="fr-FR" altLang="fr-FR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48FD11A2-23D3-4631-B5D7-7BE9059A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9393" y="6345591"/>
            <a:ext cx="2199249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800" b="0" i="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0"/>
                <a:cs typeface="Trebuchet MS" panose="020B0703020202090204" pitchFamily="34" charset="0"/>
              </a:defRPr>
            </a:lvl1pPr>
          </a:lstStyle>
          <a:p>
            <a:pPr>
              <a:defRPr/>
            </a:pPr>
            <a:r>
              <a:rPr lang="fr-FR"/>
              <a:t>© Screlec — Document confidentiel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47AF0B-455F-5741-9EFF-5FA768CB9E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454545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fr-FR" sz="1600" dirty="0">
              <a:solidFill>
                <a:srgbClr val="454545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fr-FR" sz="1600" dirty="0">
              <a:solidFill>
                <a:srgbClr val="454545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fr-FR" sz="1600" dirty="0">
              <a:solidFill>
                <a:srgbClr val="454545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fr-FR" sz="1400" dirty="0">
              <a:solidFill>
                <a:srgbClr val="454545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fr-FR" sz="1400" dirty="0">
              <a:solidFill>
                <a:srgbClr val="454545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ctr" defTabSz="4572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600" b="1" i="0" dirty="0">
              <a:solidFill>
                <a:srgbClr val="454545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ctr" defTabSz="4572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i="0" dirty="0" err="1">
                <a:solidFill>
                  <a:srgbClr val="454545"/>
                </a:solidFill>
                <a:effectLst/>
                <a:latin typeface="Trebuchet MS" panose="020B0703020202090204" pitchFamily="34" charset="0"/>
              </a:rPr>
              <a:t>screlec.fr</a:t>
            </a:r>
            <a:endParaRPr lang="fr-FR" sz="1600" b="1" i="0" dirty="0">
              <a:solidFill>
                <a:srgbClr val="454545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fr-FR" sz="1600" dirty="0">
              <a:solidFill>
                <a:srgbClr val="595A59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fr-FR" sz="1600" dirty="0">
              <a:solidFill>
                <a:srgbClr val="595A59"/>
              </a:solidFill>
              <a:effectLst/>
              <a:latin typeface="Trebuchet MS" panose="020B0703020202090204" pitchFamily="34" charset="0"/>
            </a:endParaRPr>
          </a:p>
          <a:p>
            <a:pPr algn="ctr"/>
            <a:r>
              <a:rPr lang="fr-FR" sz="1800" dirty="0" err="1">
                <a:solidFill>
                  <a:srgbClr val="595A59"/>
                </a:solidFill>
                <a:effectLst/>
                <a:latin typeface="+mj-lt"/>
              </a:rPr>
              <a:t>Screlec</a:t>
            </a:r>
            <a:r>
              <a:rPr lang="fr-FR" sz="1800" dirty="0">
                <a:solidFill>
                  <a:srgbClr val="595A59"/>
                </a:solidFill>
                <a:effectLst/>
                <a:latin typeface="+mj-lt"/>
              </a:rPr>
              <a:t> est un éco-organisme à but non lucratif agréé par l’État</a:t>
            </a:r>
          </a:p>
          <a:p>
            <a:pPr algn="ctr"/>
            <a:r>
              <a:rPr lang="fr-FR" sz="1800" dirty="0">
                <a:solidFill>
                  <a:srgbClr val="595A59"/>
                </a:solidFill>
                <a:effectLst/>
                <a:latin typeface="+mj-lt"/>
              </a:rPr>
              <a:t>sur la filière à Responsabilité élargie des producteurs (REP)</a:t>
            </a:r>
          </a:p>
          <a:p>
            <a:pPr algn="ctr"/>
            <a:r>
              <a:rPr lang="fr-FR" sz="1800" dirty="0">
                <a:solidFill>
                  <a:srgbClr val="595A59"/>
                </a:solidFill>
                <a:effectLst/>
                <a:latin typeface="+mj-lt"/>
              </a:rPr>
              <a:t>des piles et accumulateurs portables.</a:t>
            </a:r>
          </a:p>
          <a:p>
            <a:pPr algn="ctr"/>
            <a:endParaRPr lang="fr-FR" sz="1800" dirty="0">
              <a:solidFill>
                <a:srgbClr val="595A59"/>
              </a:solidFill>
              <a:effectLst/>
              <a:latin typeface="+mj-lt"/>
            </a:endParaRPr>
          </a:p>
          <a:p>
            <a:pPr algn="ctr"/>
            <a:r>
              <a:rPr lang="fr-FR" sz="1800" dirty="0">
                <a:solidFill>
                  <a:srgbClr val="595A59"/>
                </a:solidFill>
                <a:effectLst/>
                <a:latin typeface="+mj-lt"/>
              </a:rPr>
              <a:t>Sa mission est d'organiser la collecte et le recyclage de ces déchets en France </a:t>
            </a:r>
          </a:p>
          <a:p>
            <a:pPr algn="ctr"/>
            <a:r>
              <a:rPr lang="fr-FR" sz="1800" dirty="0">
                <a:solidFill>
                  <a:srgbClr val="595A59"/>
                </a:solidFill>
                <a:effectLst/>
                <a:latin typeface="+mj-lt"/>
              </a:rPr>
              <a:t>à travers sa solution </a:t>
            </a:r>
            <a:r>
              <a:rPr lang="fr-FR" sz="1800" dirty="0" err="1">
                <a:solidFill>
                  <a:srgbClr val="595A59"/>
                </a:solidFill>
                <a:effectLst/>
                <a:latin typeface="+mj-lt"/>
              </a:rPr>
              <a:t>Batribox</a:t>
            </a:r>
            <a:r>
              <a:rPr lang="fr-FR" sz="1800" dirty="0">
                <a:solidFill>
                  <a:srgbClr val="595A59"/>
                </a:solidFill>
                <a:effectLst/>
                <a:latin typeface="+mj-lt"/>
              </a:rPr>
              <a:t>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A1EA0E-EDF6-6B45-81B2-8D45256F2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5" y="1814760"/>
            <a:ext cx="2857470" cy="9086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CE75CE-C16E-E644-AB8D-2BD39DB48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2669"/>
            <a:ext cx="12192000" cy="12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0327" y="6498796"/>
            <a:ext cx="1176062" cy="365125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-128"/>
                <a:cs typeface="Trebuchet MS" panose="020B0703020202090204" pitchFamily="34" charset="0"/>
              </a:defRPr>
            </a:lvl1pPr>
          </a:lstStyle>
          <a:p>
            <a:fld id="{28995A74-9D50-4F8E-8E38-5348A754A454}" type="datetime1">
              <a:rPr lang="fr-FR" altLang="fr-FR" smtClean="0"/>
              <a:t>06/10/2023</a:t>
            </a:fld>
            <a:endParaRPr lang="fr-FR" alt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41921" y="6528154"/>
            <a:ext cx="1635765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800">
                <a:solidFill>
                  <a:srgbClr val="595A59"/>
                </a:solidFill>
                <a:latin typeface="Trebuchet MS" panose="020B0703020202090204" pitchFamily="34" charset="0"/>
                <a:ea typeface="ＭＳ Ｐゴシック" charset="0"/>
                <a:cs typeface="Trebuchet MS" panose="020B0703020202090204" pitchFamily="34" charset="0"/>
              </a:defRPr>
            </a:lvl1pPr>
          </a:lstStyle>
          <a:p>
            <a:pPr>
              <a:defRPr/>
            </a:pPr>
            <a:r>
              <a:rPr lang="fr-FR"/>
              <a:t>© Screlec — Document confidentiel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7105" y="6404979"/>
            <a:ext cx="2844800" cy="365125"/>
          </a:xfrm>
          <a:prstGeom prst="rect">
            <a:avLst/>
          </a:prstGeo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595A59"/>
                </a:solidFill>
                <a:latin typeface="Trebuchet MS" panose="020B0703020202090204" pitchFamily="34" charset="0"/>
              </a:defRPr>
            </a:lvl1pPr>
          </a:lstStyle>
          <a:p>
            <a:pPr>
              <a:defRPr/>
            </a:pPr>
            <a:fld id="{0C04CD6C-69F9-AD40-98AF-FC4CF4D5065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93B66026-0C79-20D1-D824-45D911B7F998}"/>
              </a:ext>
            </a:extLst>
          </p:cNvPr>
          <p:cNvSpPr txBox="1">
            <a:spLocks/>
          </p:cNvSpPr>
          <p:nvPr userDrawn="1"/>
        </p:nvSpPr>
        <p:spPr>
          <a:xfrm>
            <a:off x="6553203" y="63348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fr-F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6">
            <a:extLst>
              <a:ext uri="{FF2B5EF4-FFF2-40B4-BE49-F238E27FC236}">
                <a16:creationId xmlns:a16="http://schemas.microsoft.com/office/drawing/2014/main" id="{E83A3767-83D3-0BB0-D422-1198DF31FC45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 b="54630"/>
          <a:stretch/>
        </p:blipFill>
        <p:spPr>
          <a:xfrm>
            <a:off x="0" y="6141207"/>
            <a:ext cx="12192000" cy="7227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9B8C61-AEA5-05E2-F856-84A4FA912204}"/>
              </a:ext>
            </a:extLst>
          </p:cNvPr>
          <p:cNvSpPr/>
          <p:nvPr userDrawn="1"/>
        </p:nvSpPr>
        <p:spPr>
          <a:xfrm>
            <a:off x="8220075" y="6411087"/>
            <a:ext cx="828675" cy="3651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50630D22-C06C-DE2B-BA26-B8D29A8FCD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57902" y="6293606"/>
            <a:ext cx="1175263" cy="482606"/>
          </a:xfrm>
          <a:prstGeom prst="rect">
            <a:avLst/>
          </a:prstGeom>
        </p:spPr>
      </p:pic>
      <p:pic>
        <p:nvPicPr>
          <p:cNvPr id="18" name="Shape 16">
            <a:extLst>
              <a:ext uri="{FF2B5EF4-FFF2-40B4-BE49-F238E27FC236}">
                <a16:creationId xmlns:a16="http://schemas.microsoft.com/office/drawing/2014/main" id="{381BB882-DFB3-A245-8361-B4D9EBFC9463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 b="54630"/>
          <a:stretch/>
        </p:blipFill>
        <p:spPr>
          <a:xfrm>
            <a:off x="0" y="-361357"/>
            <a:ext cx="12192000" cy="7227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10" r:id="rId1"/>
    <p:sldLayoutId id="2147485528" r:id="rId2"/>
    <p:sldLayoutId id="2147485511" r:id="rId3"/>
    <p:sldLayoutId id="2147485513" r:id="rId4"/>
    <p:sldLayoutId id="2147485529" r:id="rId5"/>
    <p:sldLayoutId id="2147485531" r:id="rId6"/>
    <p:sldLayoutId id="2147485532" r:id="rId7"/>
    <p:sldLayoutId id="2147485525" r:id="rId8"/>
    <p:sldLayoutId id="2147485530" r:id="rId9"/>
  </p:sldLayoutIdLst>
  <p:hf hdr="0"/>
  <p:txStyles>
    <p:titleStyle>
      <a:lvl1pPr algn="ctr" defTabSz="495298" rtl="0" eaLnBrk="0" fontAlgn="base" hangingPunct="0">
        <a:spcBef>
          <a:spcPct val="0"/>
        </a:spcBef>
        <a:spcAft>
          <a:spcPct val="0"/>
        </a:spcAft>
        <a:defRPr sz="47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95298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95298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95298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95298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95298" algn="ctr" defTabSz="495298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90595" algn="ctr" defTabSz="495298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485891" algn="ctr" defTabSz="495298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981189" algn="ctr" defTabSz="495298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71473" indent="-371473" algn="l" defTabSz="49529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804858" indent="-309561" algn="l" defTabSz="49529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38243" indent="-247648" algn="l" defTabSz="49529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733540" indent="-247648" algn="l" defTabSz="49529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228837" indent="-247648" algn="l" defTabSz="49529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724134" indent="-247648" algn="l" defTabSz="495298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431" indent="-247648" algn="l" defTabSz="495298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729" indent="-247648" algn="l" defTabSz="495298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026" indent="-247648" algn="l" defTabSz="495298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529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49529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49529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49529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49529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49529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49529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49529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49529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batriweb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atriweb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tact@1pile1don-telethon.f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lheng@afm-telethon.fr" TargetMode="External"/><Relationship Id="rId2" Type="http://schemas.openxmlformats.org/officeDocument/2006/relationships/hyperlink" Target="mailto:contact@1pile1don-telethon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">
            <a:extLst>
              <a:ext uri="{FF2B5EF4-FFF2-40B4-BE49-F238E27FC236}">
                <a16:creationId xmlns:a16="http://schemas.microsoft.com/office/drawing/2014/main" id="{55F3E33A-AFBA-CF3E-20C2-7F66817D98FE}"/>
              </a:ext>
            </a:extLst>
          </p:cNvPr>
          <p:cNvSpPr txBox="1">
            <a:spLocks/>
          </p:cNvSpPr>
          <p:nvPr/>
        </p:nvSpPr>
        <p:spPr>
          <a:xfrm>
            <a:off x="6553203" y="635635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-128"/>
                <a:cs typeface="+mn-cs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fr-F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Shape 16">
            <a:extLst>
              <a:ext uri="{FF2B5EF4-FFF2-40B4-BE49-F238E27FC236}">
                <a16:creationId xmlns:a16="http://schemas.microsoft.com/office/drawing/2014/main" id="{D8865FD2-EF7D-A631-19ED-C013BDDBDE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4630"/>
          <a:stretch/>
        </p:blipFill>
        <p:spPr>
          <a:xfrm>
            <a:off x="0" y="6162676"/>
            <a:ext cx="12192000" cy="722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1F1F31-CF59-618E-9F4F-0550891AECB6}"/>
              </a:ext>
            </a:extLst>
          </p:cNvPr>
          <p:cNvSpPr/>
          <p:nvPr/>
        </p:nvSpPr>
        <p:spPr>
          <a:xfrm>
            <a:off x="8220075" y="6432556"/>
            <a:ext cx="828675" cy="3651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B4AE69C5-2BE2-0BB2-21F4-93DD8F759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7902" y="6315075"/>
            <a:ext cx="1175263" cy="482606"/>
          </a:xfrm>
          <a:prstGeom prst="rect">
            <a:avLst/>
          </a:prstGeom>
        </p:spPr>
      </p:pic>
      <p:sp>
        <p:nvSpPr>
          <p:cNvPr id="8" name="Shape 101">
            <a:extLst>
              <a:ext uri="{FF2B5EF4-FFF2-40B4-BE49-F238E27FC236}">
                <a16:creationId xmlns:a16="http://schemas.microsoft.com/office/drawing/2014/main" id="{7F7DA601-A711-7283-AFAD-FC9AFE5BF424}"/>
              </a:ext>
            </a:extLst>
          </p:cNvPr>
          <p:cNvSpPr/>
          <p:nvPr/>
        </p:nvSpPr>
        <p:spPr>
          <a:xfrm>
            <a:off x="3152373" y="803971"/>
            <a:ext cx="567770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2"/>
              </a:buClr>
              <a:buSzPct val="100000"/>
            </a:pPr>
            <a:r>
              <a:rPr lang="fr-FR" sz="3200" dirty="0">
                <a:solidFill>
                  <a:srgbClr val="E2007A"/>
                </a:solidFill>
                <a:latin typeface="DIN" panose="020B0604020202020204" charset="0"/>
                <a:ea typeface="Calibri"/>
                <a:cs typeface="Calibri"/>
                <a:sym typeface="Calibri"/>
              </a:rPr>
              <a:t>Récupération de la collecte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4A0537-6B50-EE5E-9281-BE92F679BDA2}"/>
              </a:ext>
            </a:extLst>
          </p:cNvPr>
          <p:cNvSpPr/>
          <p:nvPr/>
        </p:nvSpPr>
        <p:spPr>
          <a:xfrm>
            <a:off x="4216707" y="3710240"/>
            <a:ext cx="3549034" cy="440398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DIN Alternate" panose="02020500000000000000"/>
              </a:rPr>
              <a:t>Du 16 octobre 2023 au 18 janvier 2024</a:t>
            </a:r>
          </a:p>
        </p:txBody>
      </p:sp>
      <p:pic>
        <p:nvPicPr>
          <p:cNvPr id="10" name="Shape 94">
            <a:extLst>
              <a:ext uri="{FF2B5EF4-FFF2-40B4-BE49-F238E27FC236}">
                <a16:creationId xmlns:a16="http://schemas.microsoft.com/office/drawing/2014/main" id="{E2F400C5-A1A9-7A09-A238-23829AD3F33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2117" y="5059780"/>
            <a:ext cx="2016972" cy="5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98">
            <a:extLst>
              <a:ext uri="{FF2B5EF4-FFF2-40B4-BE49-F238E27FC236}">
                <a16:creationId xmlns:a16="http://schemas.microsoft.com/office/drawing/2014/main" id="{E280C9D4-4E16-5CA7-DA25-4B096FE8CC7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45753" y="4940821"/>
            <a:ext cx="658122" cy="62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11AC63-ADFA-C60C-9CCA-AABDF0BC5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6479" y="5059780"/>
            <a:ext cx="2044741" cy="5047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CCDA4DE-B6B9-EEED-7BDB-A8398CE5EB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8231" b="38437"/>
          <a:stretch/>
        </p:blipFill>
        <p:spPr>
          <a:xfrm>
            <a:off x="7368610" y="5060704"/>
            <a:ext cx="1569753" cy="5232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3200694-5B34-7A00-C53E-E361939075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285470" y="2150423"/>
            <a:ext cx="3411508" cy="14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5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9">
            <a:extLst>
              <a:ext uri="{FF2B5EF4-FFF2-40B4-BE49-F238E27FC236}">
                <a16:creationId xmlns:a16="http://schemas.microsoft.com/office/drawing/2014/main" id="{0FA5E7B2-6843-544D-9624-2B20A985D621}"/>
              </a:ext>
            </a:extLst>
          </p:cNvPr>
          <p:cNvSpPr txBox="1">
            <a:spLocks/>
          </p:cNvSpPr>
          <p:nvPr/>
        </p:nvSpPr>
        <p:spPr>
          <a:xfrm>
            <a:off x="1314450" y="555192"/>
            <a:ext cx="8229600" cy="6810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95298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90595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485891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981189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Clr>
                <a:srgbClr val="000099"/>
              </a:buClr>
              <a:buSzPct val="25000"/>
            </a:pPr>
            <a:r>
              <a:rPr lang="fr-FR" sz="3200" dirty="0">
                <a:solidFill>
                  <a:srgbClr val="E2007A"/>
                </a:solidFill>
                <a:latin typeface="DIN" panose="00000400000000000000" pitchFamily="2" charset="0"/>
              </a:rPr>
              <a:t>La récupération de vos piles</a:t>
            </a:r>
            <a:endParaRPr lang="fr-FR" sz="3200" i="1" dirty="0">
              <a:solidFill>
                <a:srgbClr val="E2007A"/>
              </a:solidFill>
              <a:latin typeface="DIN" panose="000004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90A729-B588-70E1-A58E-E761F5F49554}"/>
              </a:ext>
            </a:extLst>
          </p:cNvPr>
          <p:cNvSpPr txBox="1"/>
          <p:nvPr/>
        </p:nvSpPr>
        <p:spPr>
          <a:xfrm>
            <a:off x="2176529" y="1723000"/>
            <a:ext cx="7962314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69"/>
              </a:buClr>
            </a:pPr>
            <a:r>
              <a:rPr lang="fr-FR" sz="1600" b="1" dirty="0">
                <a:solidFill>
                  <a:schemeClr val="tx1"/>
                </a:solidFill>
                <a:latin typeface="DIN Alternate" panose="02020500000000000000" charset="0"/>
                <a:ea typeface="Calibri"/>
                <a:cs typeface="Calibri" panose="020F0502020204030204" pitchFamily="34" charset="0"/>
                <a:sym typeface="Calibri"/>
              </a:rPr>
              <a:t>Rassemblez toutes vos piles</a:t>
            </a:r>
            <a:r>
              <a:rPr lang="fr-FR" sz="1600" dirty="0">
                <a:solidFill>
                  <a:schemeClr val="tx1"/>
                </a:solidFill>
                <a:latin typeface="DIN Alternate" panose="02020500000000000000" charset="0"/>
                <a:ea typeface="Calibri"/>
                <a:cs typeface="Calibri" panose="020F0502020204030204" pitchFamily="34" charset="0"/>
                <a:sym typeface="Calibri"/>
              </a:rPr>
              <a:t> dans vos collecteurs Batribox</a:t>
            </a:r>
            <a:endParaRPr lang="fr-FR" sz="700" dirty="0">
              <a:solidFill>
                <a:schemeClr val="tx1"/>
              </a:solidFill>
              <a:latin typeface="DIN Alternate" panose="02020500000000000000" charset="0"/>
              <a:ea typeface="Calibri"/>
              <a:cs typeface="Calibri" panose="020F0502020204030204" pitchFamily="34" charset="0"/>
              <a:sym typeface="Calibri"/>
            </a:endParaRPr>
          </a:p>
          <a:p>
            <a:pPr>
              <a:spcBef>
                <a:spcPts val="3000"/>
              </a:spcBef>
              <a:buClr>
                <a:srgbClr val="C00069"/>
              </a:buClr>
            </a:pPr>
            <a:r>
              <a:rPr lang="fr-FR" sz="1600" b="1" dirty="0">
                <a:solidFill>
                  <a:schemeClr val="tx1"/>
                </a:solidFill>
                <a:latin typeface="DIN Alternate" panose="02020500000000000000" charset="0"/>
                <a:cs typeface="Calibri" panose="020F0502020204030204" pitchFamily="34" charset="0"/>
                <a:sym typeface="Calibri"/>
              </a:rPr>
              <a:t>Connectez-vous sur notre plateforme Batriweb : </a:t>
            </a:r>
            <a:r>
              <a:rPr lang="fr-FR" sz="1600" b="1" dirty="0">
                <a:solidFill>
                  <a:srgbClr val="E2007A"/>
                </a:solidFill>
                <a:latin typeface="DIN Alternate" panose="0202050000000000000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www.batriweb.fr</a:t>
            </a:r>
            <a:r>
              <a:rPr lang="fr-FR" sz="1600" b="1" dirty="0">
                <a:solidFill>
                  <a:srgbClr val="E2007A"/>
                </a:solidFill>
                <a:latin typeface="DIN Alternate" panose="02020500000000000000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DIN Alternate" panose="02020500000000000000" charset="0"/>
                <a:cs typeface="Calibri" panose="020F0502020204030204" pitchFamily="34" charset="0"/>
                <a:sym typeface="Calibri"/>
              </a:rPr>
              <a:t>avant le 28 janvier2024 </a:t>
            </a:r>
          </a:p>
          <a:p>
            <a:pPr>
              <a:spcBef>
                <a:spcPts val="3000"/>
              </a:spcBef>
              <a:buClr>
                <a:srgbClr val="C00069"/>
              </a:buClr>
            </a:pPr>
            <a:r>
              <a:rPr lang="fr-FR" sz="1400" b="1" dirty="0">
                <a:solidFill>
                  <a:srgbClr val="E2007A"/>
                </a:solidFill>
                <a:latin typeface="DIN Alternate" panose="02020500000000000000" charset="0"/>
                <a:cs typeface="Calibri" panose="020F0502020204030204" pitchFamily="34" charset="0"/>
              </a:rPr>
              <a:t>| </a:t>
            </a:r>
            <a:r>
              <a:rPr lang="fr-FR" sz="1600" b="1" dirty="0">
                <a:solidFill>
                  <a:srgbClr val="E2007A"/>
                </a:solidFill>
                <a:latin typeface="DIN Alternate" panose="02020500000000000000" charset="0"/>
                <a:cs typeface="Calibri" panose="020F0502020204030204" pitchFamily="34" charset="0"/>
              </a:rPr>
              <a:t>L’inscription à l’édition 2023 est obligatoire pour pouvoir faire votre demande d’enlèvement !</a:t>
            </a:r>
            <a:br>
              <a:rPr lang="fr-FR" sz="1600" b="1" dirty="0">
                <a:solidFill>
                  <a:srgbClr val="CA0047"/>
                </a:solidFill>
                <a:latin typeface="DIN Alternate" panose="02020500000000000000" charset="0"/>
                <a:cs typeface="Calibri" panose="020F0502020204030204" pitchFamily="34" charset="0"/>
              </a:rPr>
            </a:br>
            <a:endParaRPr lang="fr-FR" sz="1600" b="1" dirty="0">
              <a:latin typeface="DIN Alternate" panose="02020500000000000000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Clr>
                <a:srgbClr val="C00069"/>
              </a:buClr>
            </a:pPr>
            <a:r>
              <a:rPr lang="fr-FR" sz="1600" b="1" dirty="0">
                <a:latin typeface="DIN Alternate" panose="02020500000000000000" charset="0"/>
                <a:cs typeface="Calibri" panose="020F0502020204030204" pitchFamily="34" charset="0"/>
              </a:rPr>
              <a:t>Saisissez votre demande d’enlèvement. </a:t>
            </a:r>
            <a:r>
              <a:rPr lang="fr-FR" sz="1600" dirty="0">
                <a:latin typeface="DIN Alternate" panose="02020500000000000000" charset="0"/>
                <a:cs typeface="Calibri" panose="020F0502020204030204" pitchFamily="34" charset="0"/>
              </a:rPr>
              <a:t>Il vous suffit de remplir quelques champs dans notre formulaire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Alternate" panose="02020500000000000000" charset="0"/>
                <a:cs typeface="Calibri" panose="020F0502020204030204" pitchFamily="34" charset="0"/>
              </a:rPr>
              <a:t> (voir le Guide de Procédure d’enlèvement) </a:t>
            </a:r>
          </a:p>
          <a:p>
            <a:pPr>
              <a:spcBef>
                <a:spcPts val="1200"/>
              </a:spcBef>
              <a:buClr>
                <a:srgbClr val="C00069"/>
              </a:buClr>
            </a:pPr>
            <a:r>
              <a:rPr lang="fr-FR" sz="1600" dirty="0">
                <a:latin typeface="DIN Alternate" panose="02020500000000000000" charset="0"/>
                <a:cs typeface="Calibri" panose="020F0502020204030204" pitchFamily="34" charset="0"/>
              </a:rPr>
              <a:t>Ne vous inquiétez pas, ceci ne vous prendra que quelques minutes. </a:t>
            </a:r>
          </a:p>
          <a:p>
            <a:pPr marL="342898" indent="-342898">
              <a:buClr>
                <a:srgbClr val="C00069"/>
              </a:buClr>
              <a:buFont typeface="Arial" panose="020B0604020202020204" pitchFamily="34" charset="0"/>
              <a:buChar char="•"/>
            </a:pPr>
            <a:endParaRPr lang="fr-FR" sz="1600" dirty="0">
              <a:latin typeface="DIN Alternate" panose="02020500000000000000" charset="0"/>
              <a:cs typeface="Calibri" panose="020F0502020204030204" pitchFamily="34" charset="0"/>
            </a:endParaRPr>
          </a:p>
          <a:p>
            <a:pPr>
              <a:buClr>
                <a:srgbClr val="C00069"/>
              </a:buClr>
            </a:pPr>
            <a:r>
              <a:rPr lang="fr-FR" sz="1600" dirty="0">
                <a:latin typeface="DIN Alternate" panose="02020500000000000000" charset="0"/>
                <a:cs typeface="Calibri" panose="020F0502020204030204" pitchFamily="34" charset="0"/>
              </a:rPr>
              <a:t>Batribox vient chercher votre collecte à partir 3 cartons Téléthon minimum ! </a:t>
            </a:r>
          </a:p>
          <a:p>
            <a:pPr>
              <a:spcBef>
                <a:spcPts val="600"/>
              </a:spcBef>
              <a:buClr>
                <a:srgbClr val="C00069"/>
              </a:buClr>
            </a:pPr>
            <a:r>
              <a:rPr lang="fr-FR" sz="1400" b="1" dirty="0">
                <a:solidFill>
                  <a:srgbClr val="E2007A"/>
                </a:solidFill>
                <a:latin typeface="DIN Alternate" panose="02020500000000000000" charset="0"/>
                <a:cs typeface="Calibri" panose="020F0502020204030204" pitchFamily="34" charset="0"/>
              </a:rPr>
              <a:t>| </a:t>
            </a:r>
            <a:r>
              <a:rPr lang="fr-FR" sz="1600" b="1" dirty="0">
                <a:solidFill>
                  <a:srgbClr val="E2007A"/>
                </a:solidFill>
                <a:latin typeface="DIN Alternate" panose="02020500000000000000" charset="0"/>
                <a:cs typeface="Calibri" panose="020F0502020204030204" pitchFamily="34" charset="0"/>
              </a:rPr>
              <a:t>Passage des transporteurs dans un délai de 15 jours maximum</a:t>
            </a:r>
            <a:endParaRPr lang="fr-FR" sz="1400" dirty="0">
              <a:solidFill>
                <a:srgbClr val="E2007A"/>
              </a:solidFill>
              <a:latin typeface="DIN Alternate" panose="02020500000000000000" charset="0"/>
              <a:cs typeface="Calibri" panose="020F050202020403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1DB868B-40A5-563A-E695-E427AD2DB129}"/>
              </a:ext>
            </a:extLst>
          </p:cNvPr>
          <p:cNvSpPr/>
          <p:nvPr/>
        </p:nvSpPr>
        <p:spPr>
          <a:xfrm>
            <a:off x="1505078" y="1667472"/>
            <a:ext cx="436099" cy="4360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DIN" panose="020B0604020202020204" charset="0"/>
              </a:rPr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7F49F21-F535-2BF7-8E66-A120BE0927B7}"/>
              </a:ext>
            </a:extLst>
          </p:cNvPr>
          <p:cNvSpPr/>
          <p:nvPr/>
        </p:nvSpPr>
        <p:spPr>
          <a:xfrm>
            <a:off x="1505078" y="2308017"/>
            <a:ext cx="436099" cy="4360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DIN" panose="020B0604020202020204" charset="0"/>
              </a:rPr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60BFCC2-D9CA-EFD2-EA47-1B1CA9CF9088}"/>
              </a:ext>
            </a:extLst>
          </p:cNvPr>
          <p:cNvSpPr/>
          <p:nvPr/>
        </p:nvSpPr>
        <p:spPr>
          <a:xfrm>
            <a:off x="1533565" y="3429000"/>
            <a:ext cx="436099" cy="4360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DIN" panose="020B0604020202020204" charset="0"/>
              </a:rPr>
              <a:t>3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749A77F-EA84-34F2-CA2D-71C6276A4C42}"/>
              </a:ext>
            </a:extLst>
          </p:cNvPr>
          <p:cNvGrpSpPr/>
          <p:nvPr/>
        </p:nvGrpSpPr>
        <p:grpSpPr>
          <a:xfrm>
            <a:off x="9997709" y="677011"/>
            <a:ext cx="1208510" cy="1208510"/>
            <a:chOff x="9175147" y="563616"/>
            <a:chExt cx="1208510" cy="120851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0FA57D1-BF4B-DE13-E934-4D73DA823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5147" y="563616"/>
              <a:ext cx="1208510" cy="120851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CBED3C7-74BE-495B-0235-329A16D87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54488" y="885540"/>
              <a:ext cx="1038845" cy="252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73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10">
            <a:extLst>
              <a:ext uri="{FF2B5EF4-FFF2-40B4-BE49-F238E27FC236}">
                <a16:creationId xmlns:a16="http://schemas.microsoft.com/office/drawing/2014/main" id="{F2B5B8DC-E860-EF8D-C9BE-BAC59937F13E}"/>
              </a:ext>
            </a:extLst>
          </p:cNvPr>
          <p:cNvSpPr txBox="1">
            <a:spLocks/>
          </p:cNvSpPr>
          <p:nvPr/>
        </p:nvSpPr>
        <p:spPr>
          <a:xfrm>
            <a:off x="1386944" y="1543184"/>
            <a:ext cx="8514656" cy="733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71473" indent="-371473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804858" indent="-309561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38243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733540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228837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724134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31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29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26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SzPct val="25000"/>
              <a:buFont typeface="Arial" charset="0"/>
              <a:buNone/>
            </a:pPr>
            <a:r>
              <a:rPr lang="fr-FR" sz="1400" b="1" dirty="0">
                <a:solidFill>
                  <a:srgbClr val="EC007F"/>
                </a:solidFill>
                <a:latin typeface="DIN Alternate" panose="02020500000000000000"/>
                <a:cs typeface="Calibri" panose="020F0502020204030204" pitchFamily="34" charset="0"/>
              </a:rPr>
              <a:t>Accédez à votre compte </a:t>
            </a:r>
            <a:r>
              <a:rPr lang="fr-FR" sz="1400" b="1" dirty="0" err="1">
                <a:solidFill>
                  <a:srgbClr val="EC007F"/>
                </a:solidFill>
                <a:latin typeface="DIN Alternate" panose="02020500000000000000"/>
                <a:cs typeface="Calibri" panose="020F0502020204030204" pitchFamily="34" charset="0"/>
              </a:rPr>
              <a:t>Batriweb</a:t>
            </a:r>
            <a:r>
              <a:rPr lang="fr-FR" sz="1400" b="1" dirty="0">
                <a:solidFill>
                  <a:srgbClr val="EC007F"/>
                </a:solidFill>
                <a:latin typeface="DIN Alternate" panose="02020500000000000000"/>
                <a:cs typeface="Calibri" panose="020F0502020204030204" pitchFamily="34" charset="0"/>
              </a:rPr>
              <a:t> en quelques clics : </a:t>
            </a:r>
          </a:p>
          <a:p>
            <a:pPr marL="0" indent="0" algn="just">
              <a:spcBef>
                <a:spcPts val="0"/>
              </a:spcBef>
              <a:buSzPct val="25000"/>
              <a:buFont typeface="Arial" charset="0"/>
              <a:buNone/>
            </a:pP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" panose="0202050000000000000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Clr>
                <a:srgbClr val="E1007A"/>
              </a:buClr>
              <a:buSzPct val="25000"/>
            </a:pPr>
            <a:r>
              <a:rPr lang="fr-FR" sz="1400" dirty="0">
                <a:latin typeface="DIN Alternate" panose="02020500000000000000"/>
                <a:cs typeface="Calibri" panose="020F0502020204030204" pitchFamily="34" charset="0"/>
              </a:rPr>
              <a:t>Connectez-vous sur notre plateforme </a:t>
            </a:r>
            <a:r>
              <a:rPr lang="fr-FR" sz="1400" dirty="0" err="1">
                <a:latin typeface="DIN Alternate" panose="02020500000000000000"/>
                <a:cs typeface="Calibri" panose="020F0502020204030204" pitchFamily="34" charset="0"/>
              </a:rPr>
              <a:t>Batriweb</a:t>
            </a:r>
            <a:r>
              <a:rPr lang="fr-FR" sz="1400" dirty="0">
                <a:latin typeface="DIN Alternate" panose="02020500000000000000"/>
                <a:cs typeface="Calibri" panose="020F0502020204030204" pitchFamily="34" charset="0"/>
              </a:rPr>
              <a:t> : saisissez </a:t>
            </a:r>
            <a:r>
              <a:rPr lang="fr-FR" sz="1400" dirty="0">
                <a:solidFill>
                  <a:srgbClr val="EC007F"/>
                </a:solidFill>
                <a:latin typeface="DIN Alternate" panose="020205000000000000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www.batriweb.fr</a:t>
            </a:r>
            <a:r>
              <a:rPr lang="fr-FR" sz="1400" dirty="0">
                <a:latin typeface="DIN Alternate" panose="02020500000000000000"/>
              </a:rPr>
              <a:t> dans votre navigateur</a:t>
            </a:r>
          </a:p>
        </p:txBody>
      </p:sp>
      <p:sp>
        <p:nvSpPr>
          <p:cNvPr id="3" name="Shape 109">
            <a:extLst>
              <a:ext uri="{FF2B5EF4-FFF2-40B4-BE49-F238E27FC236}">
                <a16:creationId xmlns:a16="http://schemas.microsoft.com/office/drawing/2014/main" id="{F2E2F20E-334E-484C-06DD-87CC698B8165}"/>
              </a:ext>
            </a:extLst>
          </p:cNvPr>
          <p:cNvSpPr txBox="1">
            <a:spLocks/>
          </p:cNvSpPr>
          <p:nvPr/>
        </p:nvSpPr>
        <p:spPr>
          <a:xfrm>
            <a:off x="1314450" y="555192"/>
            <a:ext cx="8229600" cy="6810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95298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90595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485891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981189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Clr>
                <a:srgbClr val="000099"/>
              </a:buClr>
              <a:buSzPct val="25000"/>
            </a:pPr>
            <a:r>
              <a:rPr lang="fr-FR" sz="3200" dirty="0">
                <a:solidFill>
                  <a:srgbClr val="E2007A"/>
                </a:solidFill>
                <a:latin typeface="DIN" panose="00000400000000000000" pitchFamily="2" charset="0"/>
              </a:rPr>
              <a:t>Demander un enlèvement</a:t>
            </a:r>
            <a:endParaRPr lang="fr-FR" sz="3200" i="1" dirty="0">
              <a:solidFill>
                <a:srgbClr val="E2007A"/>
              </a:solidFill>
              <a:latin typeface="DIN" panose="00000400000000000000" pitchFamily="2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E519A3F-E211-6DB8-E8B3-8C0114793D64}"/>
              </a:ext>
            </a:extLst>
          </p:cNvPr>
          <p:cNvSpPr/>
          <p:nvPr/>
        </p:nvSpPr>
        <p:spPr>
          <a:xfrm>
            <a:off x="4803165" y="4637220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983F5BA-B603-7EFA-AB2B-66EA57D03D4D}"/>
              </a:ext>
            </a:extLst>
          </p:cNvPr>
          <p:cNvSpPr/>
          <p:nvPr/>
        </p:nvSpPr>
        <p:spPr>
          <a:xfrm>
            <a:off x="4794870" y="4073944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CFBF280-9489-88F8-D114-B18303605297}"/>
              </a:ext>
            </a:extLst>
          </p:cNvPr>
          <p:cNvSpPr/>
          <p:nvPr/>
        </p:nvSpPr>
        <p:spPr>
          <a:xfrm>
            <a:off x="4803165" y="3691492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D8466F4-186D-EC96-5FD3-772B83EC82DF}"/>
              </a:ext>
            </a:extLst>
          </p:cNvPr>
          <p:cNvSpPr/>
          <p:nvPr/>
        </p:nvSpPr>
        <p:spPr>
          <a:xfrm>
            <a:off x="4803165" y="2974874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F127EB-97E6-2BB6-F34F-D33B42849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563" y="2888162"/>
            <a:ext cx="2650397" cy="27423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D29FE9-3858-5905-1CAB-D8FF43D36DE5}"/>
              </a:ext>
            </a:extLst>
          </p:cNvPr>
          <p:cNvSpPr/>
          <p:nvPr/>
        </p:nvSpPr>
        <p:spPr>
          <a:xfrm>
            <a:off x="1551142" y="3694869"/>
            <a:ext cx="3081818" cy="3790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2 -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C3392A-7511-96EF-0741-23C7C85AC212}"/>
              </a:ext>
            </a:extLst>
          </p:cNvPr>
          <p:cNvSpPr/>
          <p:nvPr/>
        </p:nvSpPr>
        <p:spPr>
          <a:xfrm>
            <a:off x="1551142" y="4056323"/>
            <a:ext cx="3081818" cy="3790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3 -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C0AFA0-DE47-263B-B5DA-6FAB9D15CB96}"/>
              </a:ext>
            </a:extLst>
          </p:cNvPr>
          <p:cNvSpPr/>
          <p:nvPr/>
        </p:nvSpPr>
        <p:spPr>
          <a:xfrm>
            <a:off x="1551142" y="4873593"/>
            <a:ext cx="3081818" cy="3790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4 - </a:t>
            </a:r>
          </a:p>
        </p:txBody>
      </p:sp>
      <p:sp>
        <p:nvSpPr>
          <p:cNvPr id="20" name="Shape 110">
            <a:extLst>
              <a:ext uri="{FF2B5EF4-FFF2-40B4-BE49-F238E27FC236}">
                <a16:creationId xmlns:a16="http://schemas.microsoft.com/office/drawing/2014/main" id="{233B93BC-9373-247E-0599-75769A6A2405}"/>
              </a:ext>
            </a:extLst>
          </p:cNvPr>
          <p:cNvSpPr txBox="1">
            <a:spLocks/>
          </p:cNvSpPr>
          <p:nvPr/>
        </p:nvSpPr>
        <p:spPr>
          <a:xfrm>
            <a:off x="5217348" y="2921329"/>
            <a:ext cx="5423510" cy="26760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E2007A"/>
              </a:buClr>
              <a:buSzPct val="30000"/>
              <a:buNone/>
            </a:pPr>
            <a:r>
              <a:rPr lang="fr-FR" sz="1200" dirty="0">
                <a:solidFill>
                  <a:schemeClr val="tx1"/>
                </a:solidFill>
                <a:latin typeface="DIN Alternate" panose="02020500000000000000" charset="0"/>
              </a:rPr>
              <a:t>Saisissez l’adresse e-mail avec laquelle vous vous êtes inscrit à l’opération </a:t>
            </a:r>
            <a:r>
              <a:rPr lang="fr-FR" sz="1200" b="1" i="1" dirty="0">
                <a:solidFill>
                  <a:schemeClr val="tx1"/>
                </a:solidFill>
                <a:latin typeface="DIN Alternate" panose="02020500000000000000" charset="0"/>
              </a:rPr>
              <a:t>1 Pile = 1 Don, de l’énergie pour le Téléthon !  </a:t>
            </a:r>
            <a:r>
              <a:rPr lang="fr-FR" sz="1200" dirty="0">
                <a:latin typeface="DIN Alternate" panose="02020500000000000000" charset="0"/>
              </a:rPr>
              <a:t>Vous ne vous en souvenez pas ? Demandez la en écrivant à </a:t>
            </a:r>
            <a:r>
              <a:rPr lang="fr-FR" sz="1200" dirty="0">
                <a:solidFill>
                  <a:srgbClr val="E2007A"/>
                </a:solidFill>
                <a:latin typeface="DIN Alternate" panose="0202050000000000000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contact@1pile1don-telethon.fr</a:t>
            </a:r>
            <a:r>
              <a:rPr lang="fr-FR" sz="1200" dirty="0">
                <a:solidFill>
                  <a:srgbClr val="E2007A"/>
                </a:solidFill>
                <a:latin typeface="DIN Alternate" panose="02020500000000000000" charset="0"/>
              </a:rPr>
              <a:t> </a:t>
            </a:r>
          </a:p>
          <a:p>
            <a:pPr marL="171450" indent="-171450" algn="just">
              <a:spcBef>
                <a:spcPts val="0"/>
              </a:spcBef>
              <a:buClr>
                <a:srgbClr val="E2007A"/>
              </a:buClr>
              <a:buSzPct val="30000"/>
            </a:pPr>
            <a:endParaRPr lang="fr-FR" sz="1200" b="1" i="1" dirty="0">
              <a:latin typeface="DIN Alternate" panose="02020500000000000000" charset="0"/>
            </a:endParaRPr>
          </a:p>
          <a:p>
            <a:pPr marL="0" indent="0" algn="just">
              <a:spcBef>
                <a:spcPts val="0"/>
              </a:spcBef>
              <a:buClr>
                <a:srgbClr val="E2007A"/>
              </a:buClr>
              <a:buSzPct val="30000"/>
              <a:buNone/>
            </a:pPr>
            <a:r>
              <a:rPr lang="fr-FR" sz="1200" dirty="0">
                <a:latin typeface="DIN Alternate" panose="02020500000000000000" charset="0"/>
              </a:rPr>
              <a:t>Saisissez votre mot de passe Batriweb </a:t>
            </a:r>
          </a:p>
          <a:p>
            <a:pPr marL="171450" indent="-171450" algn="just">
              <a:spcBef>
                <a:spcPts val="0"/>
              </a:spcBef>
              <a:buClr>
                <a:srgbClr val="E2007A"/>
              </a:buClr>
              <a:buSzPct val="30000"/>
            </a:pPr>
            <a:endParaRPr lang="fr-FR" sz="1200" dirty="0">
              <a:latin typeface="DIN Alternate" panose="02020500000000000000" charset="0"/>
            </a:endParaRPr>
          </a:p>
          <a:p>
            <a:pPr marL="0" indent="0" algn="just">
              <a:spcBef>
                <a:spcPts val="0"/>
              </a:spcBef>
              <a:buClr>
                <a:srgbClr val="E2007A"/>
              </a:buClr>
              <a:buSzPct val="30000"/>
              <a:buNone/>
            </a:pPr>
            <a:r>
              <a:rPr lang="fr-FR" sz="1200" dirty="0">
                <a:latin typeface="DIN Alternate" panose="02020500000000000000" charset="0"/>
              </a:rPr>
              <a:t>Si vous ne connaissez pas votre mot de passe ou si vous l’avez oublié, cliquez sur</a:t>
            </a:r>
            <a:r>
              <a:rPr lang="fr-FR" sz="1200" i="1" dirty="0">
                <a:latin typeface="DIN Alternate" panose="02020500000000000000" charset="0"/>
              </a:rPr>
              <a:t> « Première connexion ou mot de passe oublié » </a:t>
            </a:r>
          </a:p>
          <a:p>
            <a:pPr marL="171450" indent="-171450" algn="just">
              <a:spcBef>
                <a:spcPts val="0"/>
              </a:spcBef>
              <a:buClr>
                <a:srgbClr val="E2007A"/>
              </a:buClr>
              <a:buSzPct val="30000"/>
            </a:pPr>
            <a:endParaRPr lang="fr-FR" sz="1200" dirty="0">
              <a:latin typeface="DIN Alternate" panose="02020500000000000000" charset="0"/>
            </a:endParaRPr>
          </a:p>
          <a:p>
            <a:pPr marL="0" indent="0" algn="just">
              <a:spcBef>
                <a:spcPts val="0"/>
              </a:spcBef>
              <a:buClr>
                <a:srgbClr val="E2007A"/>
              </a:buClr>
              <a:buSzPct val="30000"/>
              <a:buNone/>
            </a:pPr>
            <a:r>
              <a:rPr lang="fr-FR" sz="1200" dirty="0">
                <a:latin typeface="DIN Alternate" panose="02020500000000000000" charset="0"/>
              </a:rPr>
              <a:t>Vous recevrez en retour un email de Batriweb avec un lien pour initialiser votre mot de passe. Pensez à vérifiez vos spams.</a:t>
            </a:r>
          </a:p>
          <a:p>
            <a:pPr marL="0" indent="0" algn="just">
              <a:spcBef>
                <a:spcPts val="0"/>
              </a:spcBef>
              <a:buClr>
                <a:srgbClr val="E2007A"/>
              </a:buClr>
              <a:buSzPct val="30000"/>
              <a:buNone/>
            </a:pPr>
            <a:r>
              <a:rPr lang="fr-FR" sz="1200" dirty="0">
                <a:latin typeface="DIN Alternate" panose="02020500000000000000" charset="0"/>
              </a:rPr>
              <a:t>Créez votre mot de passe puis validez.</a:t>
            </a:r>
          </a:p>
          <a:p>
            <a:pPr marL="0" indent="0" algn="just">
              <a:spcBef>
                <a:spcPts val="0"/>
              </a:spcBef>
              <a:buClr>
                <a:srgbClr val="E2007A"/>
              </a:buClr>
              <a:buSzPct val="30000"/>
              <a:buNone/>
            </a:pPr>
            <a:r>
              <a:rPr lang="fr-FR" sz="1200" dirty="0">
                <a:latin typeface="DIN Alternate" panose="02020500000000000000" charset="0"/>
              </a:rPr>
              <a:t>Retournez sur </a:t>
            </a:r>
            <a:r>
              <a:rPr lang="fr-FR" sz="1200" dirty="0">
                <a:solidFill>
                  <a:srgbClr val="E2007A"/>
                </a:solidFill>
                <a:latin typeface="DIN Alternate" panose="0202050000000000000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www.batriweb.fr</a:t>
            </a:r>
            <a:r>
              <a:rPr lang="fr-FR" sz="1200" dirty="0">
                <a:solidFill>
                  <a:srgbClr val="E2007A"/>
                </a:solidFill>
                <a:latin typeface="DIN Alternate" panose="02020500000000000000" charset="0"/>
              </a:rPr>
              <a:t> </a:t>
            </a:r>
            <a:r>
              <a:rPr lang="fr-FR" sz="1200" dirty="0">
                <a:latin typeface="DIN Alternate" panose="02020500000000000000" charset="0"/>
              </a:rPr>
              <a:t>et connectez-vous avec le mot de passe choisi.</a:t>
            </a:r>
          </a:p>
        </p:txBody>
      </p:sp>
    </p:spTree>
    <p:extLst>
      <p:ext uri="{BB962C8B-B14F-4D97-AF65-F5344CB8AC3E}">
        <p14:creationId xmlns:p14="http://schemas.microsoft.com/office/powerpoint/2010/main" val="401915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9">
            <a:extLst>
              <a:ext uri="{FF2B5EF4-FFF2-40B4-BE49-F238E27FC236}">
                <a16:creationId xmlns:a16="http://schemas.microsoft.com/office/drawing/2014/main" id="{F2E2F20E-334E-484C-06DD-87CC698B8165}"/>
              </a:ext>
            </a:extLst>
          </p:cNvPr>
          <p:cNvSpPr txBox="1">
            <a:spLocks/>
          </p:cNvSpPr>
          <p:nvPr/>
        </p:nvSpPr>
        <p:spPr>
          <a:xfrm>
            <a:off x="1314450" y="555192"/>
            <a:ext cx="8229600" cy="6810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95298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90595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485891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981189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Clr>
                <a:srgbClr val="000099"/>
              </a:buClr>
              <a:buSzPct val="25000"/>
            </a:pPr>
            <a:r>
              <a:rPr lang="fr-FR" sz="3200" dirty="0">
                <a:solidFill>
                  <a:srgbClr val="E2007A"/>
                </a:solidFill>
                <a:latin typeface="DIN" panose="00000400000000000000" pitchFamily="2" charset="0"/>
              </a:rPr>
              <a:t>Demander un enlèvement</a:t>
            </a:r>
            <a:endParaRPr lang="fr-FR" sz="3200" i="1" dirty="0">
              <a:solidFill>
                <a:srgbClr val="E2007A"/>
              </a:solidFill>
              <a:latin typeface="DIN" panose="000004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BEC06F-AC90-6933-81D4-AAB979DA1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16" y="2322049"/>
            <a:ext cx="5204882" cy="3736727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A0DE88E2-5417-FF9D-FF54-0B891FE8341F}"/>
              </a:ext>
            </a:extLst>
          </p:cNvPr>
          <p:cNvSpPr/>
          <p:nvPr/>
        </p:nvSpPr>
        <p:spPr>
          <a:xfrm>
            <a:off x="1402244" y="1714862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Shape 110">
            <a:extLst>
              <a:ext uri="{FF2B5EF4-FFF2-40B4-BE49-F238E27FC236}">
                <a16:creationId xmlns:a16="http://schemas.microsoft.com/office/drawing/2014/main" id="{8F927C85-0AC1-47A2-6ABE-900B6CE54D91}"/>
              </a:ext>
            </a:extLst>
          </p:cNvPr>
          <p:cNvSpPr txBox="1">
            <a:spLocks/>
          </p:cNvSpPr>
          <p:nvPr/>
        </p:nvSpPr>
        <p:spPr>
          <a:xfrm>
            <a:off x="1402244" y="1236235"/>
            <a:ext cx="8514656" cy="733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71473" indent="-371473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804858" indent="-309561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38243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733540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228837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724134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31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29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26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SzPct val="25000"/>
              <a:buFont typeface="Arial" charset="0"/>
              <a:buNone/>
            </a:pPr>
            <a:r>
              <a:rPr lang="fr-FR" sz="1400" b="1" dirty="0">
                <a:solidFill>
                  <a:srgbClr val="EC007F"/>
                </a:solidFill>
                <a:latin typeface="DIN Alternate" panose="02020500000000000000"/>
                <a:cs typeface="Calibri" panose="020F0502020204030204" pitchFamily="34" charset="0"/>
              </a:rPr>
              <a:t>Remplir votre formulaire de demande d’enlèvement : </a:t>
            </a:r>
          </a:p>
          <a:p>
            <a:pPr marL="0" indent="0" algn="just">
              <a:spcBef>
                <a:spcPts val="0"/>
              </a:spcBef>
              <a:buSzPct val="25000"/>
              <a:buFont typeface="Arial" charset="0"/>
              <a:buNone/>
            </a:pP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" panose="0202050000000000000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SzPct val="25000"/>
              <a:buFont typeface="Arial" charset="0"/>
              <a:buNone/>
            </a:pPr>
            <a:r>
              <a:rPr lang="fr-FR" sz="1400" b="1" dirty="0">
                <a:solidFill>
                  <a:schemeClr val="bg1"/>
                </a:solidFill>
                <a:latin typeface="DIN Alternate" panose="02020500000000000000"/>
                <a:cs typeface="Calibri" panose="020F0502020204030204" pitchFamily="34" charset="0"/>
              </a:rPr>
              <a:t>1</a:t>
            </a:r>
            <a:r>
              <a:rPr lang="fr-FR" sz="1400" dirty="0">
                <a:solidFill>
                  <a:schemeClr val="bg1"/>
                </a:solidFill>
                <a:latin typeface="DIN Alternate" panose="02020500000000000000"/>
                <a:cs typeface="Calibri" panose="020F0502020204030204" pitchFamily="34" charset="0"/>
              </a:rPr>
              <a:t>   </a:t>
            </a:r>
            <a:r>
              <a:rPr lang="fr-FR" sz="1400" dirty="0">
                <a:latin typeface="DIN Alternate" panose="02020500000000000000"/>
                <a:cs typeface="Calibri" panose="020F0502020204030204" pitchFamily="34" charset="0"/>
              </a:rPr>
              <a:t>Sur la page d’accueil </a:t>
            </a:r>
            <a:r>
              <a:rPr lang="fr-FR" sz="1400" dirty="0" err="1">
                <a:latin typeface="DIN Alternate" panose="02020500000000000000"/>
                <a:cs typeface="Calibri" panose="020F0502020204030204" pitchFamily="34" charset="0"/>
              </a:rPr>
              <a:t>Batriweb</a:t>
            </a:r>
            <a:r>
              <a:rPr lang="fr-FR" sz="1400" dirty="0">
                <a:latin typeface="DIN Alternate" panose="02020500000000000000"/>
                <a:cs typeface="Calibri" panose="020F0502020204030204" pitchFamily="34" charset="0"/>
              </a:rPr>
              <a:t>, cliquez sur « Demander un enlèvement » </a:t>
            </a:r>
            <a:endParaRPr lang="fr-FR" sz="1400" dirty="0">
              <a:latin typeface="DIN Alternate" panose="0202050000000000000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37BEE-CAA2-0D90-1247-0D6B3B5DBEE4}"/>
              </a:ext>
            </a:extLst>
          </p:cNvPr>
          <p:cNvSpPr/>
          <p:nvPr/>
        </p:nvSpPr>
        <p:spPr>
          <a:xfrm>
            <a:off x="5633510" y="5590831"/>
            <a:ext cx="1861566" cy="3790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989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9">
            <a:extLst>
              <a:ext uri="{FF2B5EF4-FFF2-40B4-BE49-F238E27FC236}">
                <a16:creationId xmlns:a16="http://schemas.microsoft.com/office/drawing/2014/main" id="{B9B1E0A0-3D65-1590-1AAD-456A095C86BB}"/>
              </a:ext>
            </a:extLst>
          </p:cNvPr>
          <p:cNvSpPr txBox="1">
            <a:spLocks/>
          </p:cNvSpPr>
          <p:nvPr/>
        </p:nvSpPr>
        <p:spPr>
          <a:xfrm>
            <a:off x="1314450" y="555192"/>
            <a:ext cx="8229600" cy="6810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95298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90595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485891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981189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Clr>
                <a:srgbClr val="000099"/>
              </a:buClr>
              <a:buSzPct val="25000"/>
            </a:pPr>
            <a:r>
              <a:rPr lang="fr-FR" sz="3200" dirty="0">
                <a:solidFill>
                  <a:srgbClr val="E2007A"/>
                </a:solidFill>
                <a:latin typeface="DIN" panose="00000400000000000000" pitchFamily="2" charset="0"/>
              </a:rPr>
              <a:t>Demander un enlèvement</a:t>
            </a:r>
            <a:endParaRPr lang="fr-FR" sz="3200" i="1" dirty="0">
              <a:solidFill>
                <a:srgbClr val="E2007A"/>
              </a:solidFill>
              <a:latin typeface="DIN" panose="00000400000000000000" pitchFamily="2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E55F589-7C5C-A251-0C05-9DE3927D6CF1}"/>
              </a:ext>
            </a:extLst>
          </p:cNvPr>
          <p:cNvSpPr/>
          <p:nvPr/>
        </p:nvSpPr>
        <p:spPr>
          <a:xfrm>
            <a:off x="1535030" y="5250451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4" name="Shape 110">
            <a:extLst>
              <a:ext uri="{FF2B5EF4-FFF2-40B4-BE49-F238E27FC236}">
                <a16:creationId xmlns:a16="http://schemas.microsoft.com/office/drawing/2014/main" id="{44411F07-2AB1-1B73-30CE-E72A854005B2}"/>
              </a:ext>
            </a:extLst>
          </p:cNvPr>
          <p:cNvSpPr txBox="1">
            <a:spLocks/>
          </p:cNvSpPr>
          <p:nvPr/>
        </p:nvSpPr>
        <p:spPr>
          <a:xfrm>
            <a:off x="1780398" y="5206237"/>
            <a:ext cx="5185925" cy="733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SzPct val="25000"/>
              <a:buFont typeface="Arial"/>
              <a:buNone/>
            </a:pPr>
            <a:r>
              <a:rPr lang="fr-FR" sz="1400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Sélectionner la raison de la demande. Pour l’opération </a:t>
            </a:r>
          </a:p>
          <a:p>
            <a:pPr marL="0" indent="0" algn="just">
              <a:spcBef>
                <a:spcPts val="0"/>
              </a:spcBef>
              <a:buSzPct val="25000"/>
              <a:buFont typeface="Arial"/>
              <a:buNone/>
            </a:pPr>
            <a:r>
              <a:rPr lang="fr-FR" sz="1400" b="1" i="1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1 Pile = 1 Don, de l’énergie pour le Téléthon !</a:t>
            </a:r>
            <a:r>
              <a:rPr lang="fr-FR" sz="1400" b="1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  </a:t>
            </a:r>
            <a:r>
              <a:rPr lang="fr-FR" sz="1400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mettre</a:t>
            </a:r>
            <a:r>
              <a:rPr lang="fr-FR" sz="1400" b="1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toujours</a:t>
            </a:r>
            <a:r>
              <a:rPr lang="fr-FR" sz="1400" b="1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« Fin d’opération événementielle / Concours » </a:t>
            </a:r>
          </a:p>
          <a:p>
            <a:pPr marL="0" indent="0" algn="just">
              <a:spcBef>
                <a:spcPts val="0"/>
              </a:spcBef>
              <a:buSzPct val="25000"/>
              <a:buFont typeface="Arial"/>
              <a:buNone/>
            </a:pPr>
            <a:endParaRPr lang="fr-F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" panose="02020500000000000000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SzPct val="25000"/>
              <a:buFont typeface="Arial"/>
              <a:buNone/>
            </a:pP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" panose="0202050000000000000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7DDA82-431F-F709-90F3-C512E829C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71" t="32148" r="9166" b="47780"/>
          <a:stretch/>
        </p:blipFill>
        <p:spPr>
          <a:xfrm>
            <a:off x="7020099" y="4284713"/>
            <a:ext cx="2980320" cy="11051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BBB402-4B46-BFC1-9515-156BF6C10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543" y="4290297"/>
            <a:ext cx="2577956" cy="8153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32EE11-BFC0-90DB-23B3-2BC0ACD97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740" y="1888260"/>
            <a:ext cx="5713611" cy="188968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8DD83FC-F762-9857-9826-8FA222889265}"/>
              </a:ext>
            </a:extLst>
          </p:cNvPr>
          <p:cNvSpPr/>
          <p:nvPr/>
        </p:nvSpPr>
        <p:spPr>
          <a:xfrm>
            <a:off x="1537767" y="1360708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643DBC1-1087-9F6E-02CD-A232545FD7D4}"/>
              </a:ext>
            </a:extLst>
          </p:cNvPr>
          <p:cNvSpPr/>
          <p:nvPr/>
        </p:nvSpPr>
        <p:spPr>
          <a:xfrm>
            <a:off x="1535030" y="3944852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0" name="Shape 110">
            <a:extLst>
              <a:ext uri="{FF2B5EF4-FFF2-40B4-BE49-F238E27FC236}">
                <a16:creationId xmlns:a16="http://schemas.microsoft.com/office/drawing/2014/main" id="{3DD1E5A5-5B8F-1DAC-32C5-9FAC9B42E6EE}"/>
              </a:ext>
            </a:extLst>
          </p:cNvPr>
          <p:cNvSpPr txBox="1">
            <a:spLocks/>
          </p:cNvSpPr>
          <p:nvPr/>
        </p:nvSpPr>
        <p:spPr>
          <a:xfrm>
            <a:off x="1798983" y="1319943"/>
            <a:ext cx="8253440" cy="733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71473" indent="-371473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804858" indent="-309561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38243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733540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228837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724134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31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29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26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SzPct val="25000"/>
              <a:buFont typeface="Arial" charset="0"/>
              <a:buNone/>
            </a:pPr>
            <a:r>
              <a:rPr lang="fr-FR" sz="1400" dirty="0">
                <a:latin typeface="DIN alternate" panose="02020500000000000000" pitchFamily="18" charset="0"/>
                <a:cs typeface="Calibri" panose="020F0502020204030204" pitchFamily="34" charset="0"/>
              </a:rPr>
              <a:t>Sélectionner votre entité dans la liste déroulante. Toutes les informations de votre point d’enlèvement apparaitront automatiquement ! </a:t>
            </a:r>
            <a:r>
              <a:rPr lang="fr-FR" sz="1400" u="sng" dirty="0">
                <a:latin typeface="DIN alternate" panose="02020500000000000000" pitchFamily="18" charset="0"/>
                <a:cs typeface="Calibri" panose="020F0502020204030204" pitchFamily="34" charset="0"/>
              </a:rPr>
              <a:t>Voir l’exemple ci-dessous : </a:t>
            </a:r>
            <a:endParaRPr lang="fr-FR" sz="1400" u="sng" dirty="0">
              <a:latin typeface="DIN Alternate" panose="0202050000000000000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CCF8C-6CE8-BA75-F52A-D91CC8FD4AB0}"/>
              </a:ext>
            </a:extLst>
          </p:cNvPr>
          <p:cNvSpPr/>
          <p:nvPr/>
        </p:nvSpPr>
        <p:spPr>
          <a:xfrm>
            <a:off x="5300115" y="2901984"/>
            <a:ext cx="915122" cy="1632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178565-091E-EE1A-E424-F7FD2CFB943E}"/>
              </a:ext>
            </a:extLst>
          </p:cNvPr>
          <p:cNvSpPr/>
          <p:nvPr/>
        </p:nvSpPr>
        <p:spPr>
          <a:xfrm>
            <a:off x="2490242" y="3262210"/>
            <a:ext cx="809866" cy="113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0975AC-4021-47A5-1D4B-F44C2069F019}"/>
              </a:ext>
            </a:extLst>
          </p:cNvPr>
          <p:cNvSpPr/>
          <p:nvPr/>
        </p:nvSpPr>
        <p:spPr>
          <a:xfrm>
            <a:off x="5300116" y="3459355"/>
            <a:ext cx="368121" cy="113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B4AFA8-626B-0666-2901-E42A78144058}"/>
              </a:ext>
            </a:extLst>
          </p:cNvPr>
          <p:cNvSpPr/>
          <p:nvPr/>
        </p:nvSpPr>
        <p:spPr>
          <a:xfrm>
            <a:off x="4379293" y="3357291"/>
            <a:ext cx="453011" cy="113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F1CAEB-9131-8414-913B-1E4304969281}"/>
              </a:ext>
            </a:extLst>
          </p:cNvPr>
          <p:cNvSpPr/>
          <p:nvPr/>
        </p:nvSpPr>
        <p:spPr>
          <a:xfrm>
            <a:off x="6723692" y="3471103"/>
            <a:ext cx="842474" cy="10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hape 110">
            <a:extLst>
              <a:ext uri="{FF2B5EF4-FFF2-40B4-BE49-F238E27FC236}">
                <a16:creationId xmlns:a16="http://schemas.microsoft.com/office/drawing/2014/main" id="{6684F2E5-CDAE-7FCA-B5B3-8636B05C569A}"/>
              </a:ext>
            </a:extLst>
          </p:cNvPr>
          <p:cNvSpPr txBox="1">
            <a:spLocks/>
          </p:cNvSpPr>
          <p:nvPr/>
        </p:nvSpPr>
        <p:spPr>
          <a:xfrm>
            <a:off x="1798983" y="3898170"/>
            <a:ext cx="8253439" cy="2915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SzPct val="25000"/>
              <a:buNone/>
            </a:pPr>
            <a:r>
              <a:rPr lang="fr-FR" sz="1400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Donnez vos consignes au transporteur si vous en avez (non obligatoire) dans la case « Remarque » :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" panose="0202050000000000000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200B9-92B5-F046-7FBC-EC2CF1D885E5}"/>
              </a:ext>
            </a:extLst>
          </p:cNvPr>
          <p:cNvSpPr/>
          <p:nvPr/>
        </p:nvSpPr>
        <p:spPr>
          <a:xfrm>
            <a:off x="2294283" y="2095830"/>
            <a:ext cx="2792241" cy="2727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EA632D-401A-FF45-17B3-09CB0210BF8B}"/>
              </a:ext>
            </a:extLst>
          </p:cNvPr>
          <p:cNvSpPr/>
          <p:nvPr/>
        </p:nvSpPr>
        <p:spPr>
          <a:xfrm>
            <a:off x="2201400" y="4473421"/>
            <a:ext cx="2792589" cy="6322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199F25-D53B-5BD0-7E17-DDCB5E54F3E4}"/>
              </a:ext>
            </a:extLst>
          </p:cNvPr>
          <p:cNvSpPr/>
          <p:nvPr/>
        </p:nvSpPr>
        <p:spPr>
          <a:xfrm>
            <a:off x="7073719" y="4901258"/>
            <a:ext cx="2873079" cy="36415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19DEADA-C316-92A7-4145-05C0701FE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099" y="5497821"/>
            <a:ext cx="3248025" cy="50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0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9">
            <a:extLst>
              <a:ext uri="{FF2B5EF4-FFF2-40B4-BE49-F238E27FC236}">
                <a16:creationId xmlns:a16="http://schemas.microsoft.com/office/drawing/2014/main" id="{6EC4DEC5-3123-BA87-1C44-197C9B97557A}"/>
              </a:ext>
            </a:extLst>
          </p:cNvPr>
          <p:cNvSpPr txBox="1">
            <a:spLocks/>
          </p:cNvSpPr>
          <p:nvPr/>
        </p:nvSpPr>
        <p:spPr>
          <a:xfrm>
            <a:off x="1314450" y="555192"/>
            <a:ext cx="8229600" cy="6810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95298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90595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485891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981189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Clr>
                <a:srgbClr val="000099"/>
              </a:buClr>
              <a:buSzPct val="25000"/>
            </a:pPr>
            <a:r>
              <a:rPr lang="fr-FR" sz="3200" dirty="0">
                <a:solidFill>
                  <a:srgbClr val="E2007A"/>
                </a:solidFill>
                <a:latin typeface="DIN" panose="00000400000000000000" pitchFamily="2" charset="0"/>
              </a:rPr>
              <a:t>Demander un enlèvement</a:t>
            </a:r>
            <a:endParaRPr lang="fr-FR" sz="3200" i="1" dirty="0">
              <a:solidFill>
                <a:srgbClr val="E2007A"/>
              </a:solidFill>
              <a:latin typeface="DIN" panose="00000400000000000000" pitchFamily="2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FEB7B8A-EF9D-BBAA-15CB-0AB4090F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099" y="5497821"/>
            <a:ext cx="3248025" cy="509179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AFF17377-4B33-CD04-399B-7B88D4F4AEB0}"/>
              </a:ext>
            </a:extLst>
          </p:cNvPr>
          <p:cNvSpPr/>
          <p:nvPr/>
        </p:nvSpPr>
        <p:spPr>
          <a:xfrm>
            <a:off x="1580502" y="4770521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22" name="Shape 110">
            <a:extLst>
              <a:ext uri="{FF2B5EF4-FFF2-40B4-BE49-F238E27FC236}">
                <a16:creationId xmlns:a16="http://schemas.microsoft.com/office/drawing/2014/main" id="{63A0BE59-95F2-33D6-74E2-B49538F0F295}"/>
              </a:ext>
            </a:extLst>
          </p:cNvPr>
          <p:cNvSpPr txBox="1">
            <a:spLocks/>
          </p:cNvSpPr>
          <p:nvPr/>
        </p:nvSpPr>
        <p:spPr>
          <a:xfrm>
            <a:off x="1841718" y="4720447"/>
            <a:ext cx="2552079" cy="733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SzPct val="25000"/>
              <a:buFont typeface="Arial"/>
              <a:buNone/>
            </a:pPr>
            <a:r>
              <a:rPr lang="fr-FR" sz="1400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Indiquer la quantité que vous avez collecté dans les cases vides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8D19C4C-D308-0A30-F22F-C0C2FFE3C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79" y="4771917"/>
            <a:ext cx="5726545" cy="149488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8D00826-04F1-1FFA-6244-EA9E625F0F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59" t="54429" r="8542" b="29413"/>
          <a:stretch/>
        </p:blipFill>
        <p:spPr>
          <a:xfrm>
            <a:off x="6679658" y="3747559"/>
            <a:ext cx="2600269" cy="72227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9FA8CB1-6338-47EC-4AEB-4713E07277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832" t="53745" r="9168" b="24677"/>
          <a:stretch/>
        </p:blipFill>
        <p:spPr>
          <a:xfrm>
            <a:off x="1841718" y="3725715"/>
            <a:ext cx="4713481" cy="889162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B532CB50-62D1-1D35-BFEE-01AC52861A04}"/>
              </a:ext>
            </a:extLst>
          </p:cNvPr>
          <p:cNvSpPr/>
          <p:nvPr/>
        </p:nvSpPr>
        <p:spPr>
          <a:xfrm>
            <a:off x="1515087" y="1378023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BBEC232-94AF-63DA-F2F0-9971714C9F3A}"/>
              </a:ext>
            </a:extLst>
          </p:cNvPr>
          <p:cNvSpPr/>
          <p:nvPr/>
        </p:nvSpPr>
        <p:spPr>
          <a:xfrm>
            <a:off x="1580502" y="2907706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28" name="Shape 110">
            <a:extLst>
              <a:ext uri="{FF2B5EF4-FFF2-40B4-BE49-F238E27FC236}">
                <a16:creationId xmlns:a16="http://schemas.microsoft.com/office/drawing/2014/main" id="{C2FB0686-AD3F-9A43-74C8-529882B2AF8B}"/>
              </a:ext>
            </a:extLst>
          </p:cNvPr>
          <p:cNvSpPr txBox="1">
            <a:spLocks/>
          </p:cNvSpPr>
          <p:nvPr/>
        </p:nvSpPr>
        <p:spPr>
          <a:xfrm>
            <a:off x="1841718" y="2881372"/>
            <a:ext cx="8253440" cy="733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71473" indent="-371473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804858" indent="-309561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38243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733540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228837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724134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31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29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26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SzPct val="25000"/>
              <a:buFont typeface="Arial" charset="0"/>
              <a:buNone/>
            </a:pPr>
            <a:r>
              <a:rPr lang="fr-FR" sz="1400" dirty="0">
                <a:latin typeface="DIN alternate" panose="02020500000000000000" pitchFamily="18" charset="0"/>
                <a:cs typeface="Calibri" panose="020F0502020204030204" pitchFamily="34" charset="0"/>
              </a:rPr>
              <a:t>Sélectionnez les contenants que vous souhaitez faire enlever : 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" panose="0202050000000000000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SzPct val="25000"/>
              <a:buFont typeface="Arial" charset="0"/>
              <a:buNone/>
            </a:pPr>
            <a:r>
              <a:rPr lang="fr-FR" sz="1400" dirty="0">
                <a:latin typeface="DIN Alternate" panose="02020500000000000000"/>
                <a:cs typeface="Calibri" panose="020F0502020204030204" pitchFamily="34" charset="0"/>
              </a:rPr>
              <a:t>Indiquer et sélectionner « cartons de collecte » </a:t>
            </a:r>
            <a:r>
              <a:rPr lang="fr-FR" sz="1400" b="1" u="sng" dirty="0">
                <a:latin typeface="DIN Alternate" panose="02020500000000000000"/>
                <a:cs typeface="Calibri" panose="020F0502020204030204" pitchFamily="34" charset="0"/>
              </a:rPr>
              <a:t>si</a:t>
            </a:r>
            <a:r>
              <a:rPr lang="fr-FR" sz="1400" b="1" dirty="0">
                <a:latin typeface="DIN Alternate" panose="0202050000000000000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DIN Alternate" panose="02020500000000000000"/>
                <a:cs typeface="Calibri" panose="020F0502020204030204" pitchFamily="34" charset="0"/>
              </a:rPr>
              <a:t>vous avez rempli des cartons de piles ou / et « Fûts métalliques » </a:t>
            </a:r>
            <a:r>
              <a:rPr lang="fr-FR" sz="1400" b="1" u="sng" dirty="0">
                <a:latin typeface="DIN Alternate" panose="02020500000000000000"/>
                <a:cs typeface="Calibri" panose="020F0502020204030204" pitchFamily="34" charset="0"/>
              </a:rPr>
              <a:t>si</a:t>
            </a:r>
            <a:r>
              <a:rPr lang="fr-FR" sz="1400" b="1" dirty="0">
                <a:latin typeface="DIN Alternate" panose="0202050000000000000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DIN Alternate" panose="02020500000000000000"/>
                <a:cs typeface="Calibri" panose="020F0502020204030204" pitchFamily="34" charset="0"/>
              </a:rPr>
              <a:t>vous avez rempli des fûts de piles </a:t>
            </a:r>
            <a:endParaRPr lang="fr-FR" sz="1400" dirty="0">
              <a:latin typeface="DIN alternate" panose="02020500000000000000" pitchFamily="18" charset="0"/>
              <a:cs typeface="Calibri" panose="020F0502020204030204" pitchFamily="34" charset="0"/>
            </a:endParaRPr>
          </a:p>
        </p:txBody>
      </p:sp>
      <p:sp>
        <p:nvSpPr>
          <p:cNvPr id="29" name="Shape 110">
            <a:extLst>
              <a:ext uri="{FF2B5EF4-FFF2-40B4-BE49-F238E27FC236}">
                <a16:creationId xmlns:a16="http://schemas.microsoft.com/office/drawing/2014/main" id="{A718D9AF-6FA2-85E9-E346-D2939CC5D1FC}"/>
              </a:ext>
            </a:extLst>
          </p:cNvPr>
          <p:cNvSpPr txBox="1">
            <a:spLocks/>
          </p:cNvSpPr>
          <p:nvPr/>
        </p:nvSpPr>
        <p:spPr>
          <a:xfrm>
            <a:off x="1800140" y="1329721"/>
            <a:ext cx="8229601" cy="145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SzPct val="25000"/>
              <a:buNone/>
            </a:pPr>
            <a:r>
              <a:rPr lang="fr-FR" sz="1400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Sélectionnez la particularité de la demande : </a:t>
            </a:r>
          </a:p>
          <a:p>
            <a:pPr marL="171450" indent="-171450" algn="just">
              <a:spcBef>
                <a:spcPts val="0"/>
              </a:spcBef>
              <a:buSzPct val="25000"/>
              <a:buFontTx/>
              <a:buChar char="-"/>
            </a:pPr>
            <a:r>
              <a:rPr lang="fr-FR" sz="1100" i="1" dirty="0">
                <a:solidFill>
                  <a:schemeClr val="tx1"/>
                </a:solidFill>
                <a:latin typeface="DIN Alternate" panose="02020500000000000000"/>
                <a:cs typeface="Calibri" panose="020F0502020204030204" pitchFamily="34" charset="0"/>
              </a:rPr>
              <a:t>Si rien à signaler ?  =  </a:t>
            </a:r>
            <a:r>
              <a:rPr lang="fr-FR" sz="1100" dirty="0">
                <a:solidFill>
                  <a:schemeClr val="tx1"/>
                </a:solidFill>
                <a:latin typeface="DIN Alternate" panose="02020500000000000000"/>
                <a:cs typeface="Calibri" panose="020F0502020204030204" pitchFamily="34" charset="0"/>
              </a:rPr>
              <a:t>Aucune particularité</a:t>
            </a:r>
          </a:p>
          <a:p>
            <a:pPr marL="171450" indent="-171450" algn="just">
              <a:spcBef>
                <a:spcPts val="0"/>
              </a:spcBef>
              <a:buSzPct val="25000"/>
              <a:buFontTx/>
              <a:buChar char="-"/>
            </a:pPr>
            <a:r>
              <a:rPr lang="fr-FR" sz="1100" i="1" dirty="0">
                <a:solidFill>
                  <a:schemeClr val="tx1"/>
                </a:solidFill>
                <a:latin typeface="DIN Alternate" panose="02020500000000000000"/>
                <a:cs typeface="Calibri" panose="020F0502020204030204" pitchFamily="34" charset="0"/>
              </a:rPr>
              <a:t>Si vous avez des piles / batteries qui ne sont pas conditionnées dans des contenants Screlec ? </a:t>
            </a:r>
            <a:r>
              <a:rPr lang="fr-FR" sz="1100" dirty="0">
                <a:solidFill>
                  <a:schemeClr val="tx1"/>
                </a:solidFill>
                <a:latin typeface="DIN Alternate" panose="02020500000000000000"/>
                <a:cs typeface="Calibri" panose="020F0502020204030204" pitchFamily="34" charset="0"/>
              </a:rPr>
              <a:t>= Piles stockées dans des contenants non prévus pour le transport</a:t>
            </a:r>
          </a:p>
          <a:p>
            <a:pPr marL="171450" indent="-171450" algn="just">
              <a:spcBef>
                <a:spcPts val="0"/>
              </a:spcBef>
              <a:buSzPct val="25000"/>
              <a:buFontTx/>
              <a:buChar char="-"/>
            </a:pPr>
            <a:r>
              <a:rPr lang="fr-FR" sz="1100" i="1" dirty="0">
                <a:solidFill>
                  <a:schemeClr val="tx1"/>
                </a:solidFill>
                <a:latin typeface="DIN Alternate" panose="02020500000000000000"/>
                <a:cs typeface="Calibri" panose="020F0502020204030204" pitchFamily="34" charset="0"/>
              </a:rPr>
              <a:t>Si vous avez un problème de conditionnement ? Caisse qui ne se ferme pas ? Pas de sache dans votre fût ? … =</a:t>
            </a:r>
            <a:r>
              <a:rPr lang="fr-FR" sz="1100" dirty="0">
                <a:solidFill>
                  <a:schemeClr val="tx1"/>
                </a:solidFill>
                <a:latin typeface="DIN Alternate" panose="02020500000000000000"/>
                <a:cs typeface="Calibri" panose="020F0502020204030204" pitchFamily="34" charset="0"/>
              </a:rPr>
              <a:t> Problème de conditionnement</a:t>
            </a:r>
          </a:p>
          <a:p>
            <a:pPr marL="171450" indent="-171450" algn="just">
              <a:spcBef>
                <a:spcPts val="0"/>
              </a:spcBef>
              <a:buSzPct val="25000"/>
              <a:buFontTx/>
              <a:buChar char="-"/>
            </a:pPr>
            <a:r>
              <a:rPr lang="fr-FR" sz="1100" i="1" dirty="0">
                <a:solidFill>
                  <a:schemeClr val="tx1"/>
                </a:solidFill>
                <a:latin typeface="DIN Alternate" panose="02020500000000000000"/>
                <a:cs typeface="Calibri" panose="020F0502020204030204" pitchFamily="34" charset="0"/>
              </a:rPr>
              <a:t>Vos piles / batteries sont déjà triées ? </a:t>
            </a:r>
            <a:r>
              <a:rPr lang="fr-FR" sz="1100" dirty="0">
                <a:solidFill>
                  <a:schemeClr val="tx1"/>
                </a:solidFill>
                <a:latin typeface="DIN Alternate" panose="02020500000000000000"/>
                <a:cs typeface="Calibri" panose="020F0502020204030204" pitchFamily="34" charset="0"/>
              </a:rPr>
              <a:t>= Piles déjà triées par technologies</a:t>
            </a:r>
          </a:p>
          <a:p>
            <a:pPr marL="0" indent="0" algn="just">
              <a:spcBef>
                <a:spcPts val="0"/>
              </a:spcBef>
              <a:buSzPct val="25000"/>
              <a:buNone/>
            </a:pPr>
            <a:endParaRPr lang="fr-F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" panose="0202050000000000000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09AD8C-FDAB-09DE-5797-50C4900C2050}"/>
              </a:ext>
            </a:extLst>
          </p:cNvPr>
          <p:cNvSpPr/>
          <p:nvPr/>
        </p:nvSpPr>
        <p:spPr>
          <a:xfrm>
            <a:off x="7036974" y="5005278"/>
            <a:ext cx="2792589" cy="4489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B62D5B-340E-1494-CE79-6CF3039E368C}"/>
              </a:ext>
            </a:extLst>
          </p:cNvPr>
          <p:cNvSpPr/>
          <p:nvPr/>
        </p:nvSpPr>
        <p:spPr>
          <a:xfrm>
            <a:off x="7036974" y="5578417"/>
            <a:ext cx="2792589" cy="5098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167100-206B-2A2B-5C86-8E98607CB2EE}"/>
              </a:ext>
            </a:extLst>
          </p:cNvPr>
          <p:cNvSpPr/>
          <p:nvPr/>
        </p:nvSpPr>
        <p:spPr>
          <a:xfrm>
            <a:off x="4265496" y="3725714"/>
            <a:ext cx="2289703" cy="7915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7B0594-EAB7-D4D0-DA1D-FF06A63AEAB6}"/>
              </a:ext>
            </a:extLst>
          </p:cNvPr>
          <p:cNvSpPr/>
          <p:nvPr/>
        </p:nvSpPr>
        <p:spPr>
          <a:xfrm>
            <a:off x="6763332" y="3725713"/>
            <a:ext cx="2405758" cy="7915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04EF5E09-CEFA-70D2-0EFA-70628E66B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17" y="1240811"/>
            <a:ext cx="3248025" cy="50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9">
            <a:extLst>
              <a:ext uri="{FF2B5EF4-FFF2-40B4-BE49-F238E27FC236}">
                <a16:creationId xmlns:a16="http://schemas.microsoft.com/office/drawing/2014/main" id="{12194B05-FD94-2316-975D-7C206426E320}"/>
              </a:ext>
            </a:extLst>
          </p:cNvPr>
          <p:cNvSpPr txBox="1">
            <a:spLocks/>
          </p:cNvSpPr>
          <p:nvPr/>
        </p:nvSpPr>
        <p:spPr>
          <a:xfrm>
            <a:off x="1314450" y="555192"/>
            <a:ext cx="8229600" cy="6810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95298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90595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485891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981189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Clr>
                <a:srgbClr val="000099"/>
              </a:buClr>
              <a:buSzPct val="25000"/>
            </a:pPr>
            <a:r>
              <a:rPr lang="fr-FR" sz="3200" dirty="0">
                <a:solidFill>
                  <a:srgbClr val="E2007A"/>
                </a:solidFill>
                <a:latin typeface="DIN" panose="00000400000000000000" pitchFamily="2" charset="0"/>
              </a:rPr>
              <a:t>Demander un enlèvement</a:t>
            </a:r>
            <a:endParaRPr lang="fr-FR" sz="3200" i="1" dirty="0">
              <a:solidFill>
                <a:srgbClr val="E2007A"/>
              </a:solidFill>
              <a:latin typeface="DIN" panose="00000400000000000000" pitchFamily="2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E7145BD-4595-41CC-01B7-2240A5767DF3}"/>
              </a:ext>
            </a:extLst>
          </p:cNvPr>
          <p:cNvSpPr/>
          <p:nvPr/>
        </p:nvSpPr>
        <p:spPr>
          <a:xfrm>
            <a:off x="1447867" y="2643957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63E5C-3CF0-F154-714C-31D8B4F06D05}"/>
              </a:ext>
            </a:extLst>
          </p:cNvPr>
          <p:cNvSpPr/>
          <p:nvPr/>
        </p:nvSpPr>
        <p:spPr>
          <a:xfrm>
            <a:off x="1837189" y="2590910"/>
            <a:ext cx="7560206" cy="523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ct val="25000"/>
              <a:buFont typeface="Arial"/>
            </a:pPr>
            <a:r>
              <a:rPr lang="fr-FR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Bravo ! Votre DE a été soumise à Screlec pour validation. Une fois validée par notre équipe, un transporteur interviendra sous 15 jours ouvrés maximum.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35F86CA-78D2-A559-EA01-9B5ED3C9B7C3}"/>
              </a:ext>
            </a:extLst>
          </p:cNvPr>
          <p:cNvSpPr/>
          <p:nvPr/>
        </p:nvSpPr>
        <p:spPr>
          <a:xfrm>
            <a:off x="1447867" y="1852941"/>
            <a:ext cx="261216" cy="2347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  <p:sp>
        <p:nvSpPr>
          <p:cNvPr id="10" name="Shape 110">
            <a:extLst>
              <a:ext uri="{FF2B5EF4-FFF2-40B4-BE49-F238E27FC236}">
                <a16:creationId xmlns:a16="http://schemas.microsoft.com/office/drawing/2014/main" id="{684316AE-7802-02CE-2338-10B18D5E8C16}"/>
              </a:ext>
            </a:extLst>
          </p:cNvPr>
          <p:cNvSpPr txBox="1">
            <a:spLocks/>
          </p:cNvSpPr>
          <p:nvPr/>
        </p:nvSpPr>
        <p:spPr>
          <a:xfrm>
            <a:off x="1837189" y="1804640"/>
            <a:ext cx="3775046" cy="4489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SzPct val="25000"/>
              <a:buNone/>
            </a:pPr>
            <a:r>
              <a:rPr lang="fr-FR" sz="1400" dirty="0">
                <a:solidFill>
                  <a:schemeClr val="tx1"/>
                </a:solidFill>
                <a:latin typeface="DIN alternate" panose="02020500000000000000" pitchFamily="18" charset="0"/>
                <a:cs typeface="Calibri" panose="020F0502020204030204" pitchFamily="34" charset="0"/>
              </a:rPr>
              <a:t>Cliquer sur le bouton « Soumettre »</a:t>
            </a:r>
            <a:endParaRPr lang="fr-FR" sz="1400" dirty="0">
              <a:solidFill>
                <a:schemeClr val="tx1"/>
              </a:solidFill>
              <a:latin typeface="DIN Alternate" panose="0202050000000000000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SzPct val="25000"/>
              <a:buNone/>
            </a:pPr>
            <a:endParaRPr lang="fr-F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" panose="0202050000000000000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04F6A34-577D-AEA5-0F99-151E1C3C0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158" y="1852941"/>
            <a:ext cx="3609975" cy="590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B10125-0708-E592-4204-8559897489F8}"/>
              </a:ext>
            </a:extLst>
          </p:cNvPr>
          <p:cNvSpPr/>
          <p:nvPr/>
        </p:nvSpPr>
        <p:spPr>
          <a:xfrm>
            <a:off x="7572145" y="1852941"/>
            <a:ext cx="1226635" cy="4489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49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6">
            <a:extLst>
              <a:ext uri="{FF2B5EF4-FFF2-40B4-BE49-F238E27FC236}">
                <a16:creationId xmlns:a16="http://schemas.microsoft.com/office/drawing/2014/main" id="{9508637F-3FA6-7FF1-F8C9-38187AF1FE75}"/>
              </a:ext>
            </a:extLst>
          </p:cNvPr>
          <p:cNvSpPr txBox="1">
            <a:spLocks/>
          </p:cNvSpPr>
          <p:nvPr/>
        </p:nvSpPr>
        <p:spPr>
          <a:xfrm>
            <a:off x="1241571" y="2248422"/>
            <a:ext cx="9144000" cy="3015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71473" indent="-371473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804858" indent="-309561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38243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733540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228837" indent="-247648" algn="l" defTabSz="49529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724134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31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29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26" indent="-247648" algn="l" defTabSz="495298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C00069"/>
              </a:buClr>
              <a:buFont typeface="Arial" charset="0"/>
              <a:buNone/>
            </a:pPr>
            <a:r>
              <a:rPr lang="fr-FR" sz="1800" dirty="0">
                <a:latin typeface="DIN alternate" panose="02020500000000000000" pitchFamily="18" charset="0"/>
              </a:rPr>
              <a:t>Pour plus d’information,</a:t>
            </a:r>
            <a:br>
              <a:rPr lang="fr-FR" sz="1800" dirty="0">
                <a:latin typeface="DIN alternate" panose="02020500000000000000" pitchFamily="18" charset="0"/>
              </a:rPr>
            </a:br>
            <a:r>
              <a:rPr lang="fr-FR" sz="1800" dirty="0">
                <a:latin typeface="DIN alternate" panose="02020500000000000000" pitchFamily="18" charset="0"/>
              </a:rPr>
              <a:t>rendez-vous sur le site internet de l’opération :</a:t>
            </a:r>
          </a:p>
          <a:p>
            <a:pPr marL="0" indent="0" algn="ctr">
              <a:spcBef>
                <a:spcPts val="1200"/>
              </a:spcBef>
              <a:buClr>
                <a:srgbClr val="C00069"/>
              </a:buClr>
              <a:buFont typeface="Arial" charset="0"/>
              <a:buNone/>
            </a:pPr>
            <a:r>
              <a:rPr lang="fr-FR" sz="2000" b="1" dirty="0">
                <a:latin typeface="DIN alternate" panose="02020500000000000000" pitchFamily="18" charset="0"/>
              </a:rPr>
              <a:t>1pile1don-telethon.fr</a:t>
            </a:r>
          </a:p>
          <a:p>
            <a:pPr marL="0" indent="0" algn="ctr">
              <a:spcBef>
                <a:spcPts val="3000"/>
              </a:spcBef>
              <a:buClr>
                <a:srgbClr val="C00069"/>
              </a:buClr>
              <a:buFont typeface="Arial" charset="0"/>
              <a:buNone/>
            </a:pPr>
            <a:endParaRPr lang="fr-FR" sz="1800" dirty="0">
              <a:latin typeface="DIN alternate" panose="02020500000000000000" pitchFamily="18" charset="0"/>
            </a:endParaRPr>
          </a:p>
          <a:p>
            <a:pPr marL="0" indent="0" algn="ctr">
              <a:spcBef>
                <a:spcPts val="3000"/>
              </a:spcBef>
              <a:buClr>
                <a:srgbClr val="C00069"/>
              </a:buClr>
              <a:buFont typeface="Arial" charset="0"/>
              <a:buNone/>
            </a:pPr>
            <a:r>
              <a:rPr lang="fr-FR" sz="1800" b="1" dirty="0">
                <a:latin typeface="DIN alternate" panose="02020500000000000000" pitchFamily="18" charset="0"/>
              </a:rPr>
              <a:t>Contact</a:t>
            </a:r>
            <a:r>
              <a:rPr lang="fr-FR" sz="1800" dirty="0">
                <a:latin typeface="DIN alternate" panose="02020500000000000000" pitchFamily="18" charset="0"/>
              </a:rPr>
              <a:t> : </a:t>
            </a:r>
          </a:p>
          <a:p>
            <a:pPr marL="0" indent="0" algn="ctr">
              <a:spcBef>
                <a:spcPts val="1200"/>
              </a:spcBef>
              <a:buClr>
                <a:srgbClr val="C00069"/>
              </a:buClr>
              <a:buFont typeface="Arial" charset="0"/>
              <a:buNone/>
            </a:pPr>
            <a:r>
              <a:rPr lang="fr-FR" sz="2000" b="1" dirty="0">
                <a:solidFill>
                  <a:srgbClr val="E2007A"/>
                </a:solidFill>
                <a:latin typeface="DIN alternate" panose="02020500000000000000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contact@1pile1don-telethon.fr </a:t>
            </a:r>
            <a:endParaRPr lang="fr-FR" sz="1800" b="1" dirty="0">
              <a:solidFill>
                <a:srgbClr val="E2007A"/>
              </a:solidFill>
              <a:latin typeface="DIN alternate" panose="02020500000000000000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Shape 109">
            <a:extLst>
              <a:ext uri="{FF2B5EF4-FFF2-40B4-BE49-F238E27FC236}">
                <a16:creationId xmlns:a16="http://schemas.microsoft.com/office/drawing/2014/main" id="{32CCDC68-160F-A42C-D582-5138DBEDA157}"/>
              </a:ext>
            </a:extLst>
          </p:cNvPr>
          <p:cNvSpPr txBox="1">
            <a:spLocks/>
          </p:cNvSpPr>
          <p:nvPr/>
        </p:nvSpPr>
        <p:spPr>
          <a:xfrm>
            <a:off x="1834567" y="916090"/>
            <a:ext cx="8229600" cy="6810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95298" rtl="0" eaLnBrk="0" fontAlgn="base" hangingPunct="0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95298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90595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485891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981189" algn="ctr" defTabSz="495298" rtl="0" fontAlgn="base">
              <a:spcBef>
                <a:spcPct val="0"/>
              </a:spcBef>
              <a:spcAft>
                <a:spcPct val="0"/>
              </a:spcAft>
              <a:defRPr sz="47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25000"/>
            </a:pPr>
            <a:r>
              <a:rPr lang="fr-FR" sz="3200" dirty="0">
                <a:solidFill>
                  <a:srgbClr val="E2007A"/>
                </a:solidFill>
                <a:latin typeface="DIN" panose="00000400000000000000" pitchFamily="2" charset="0"/>
              </a:rPr>
              <a:t>Merci pour votre engagement ! </a:t>
            </a:r>
          </a:p>
        </p:txBody>
      </p:sp>
    </p:spTree>
    <p:extLst>
      <p:ext uri="{BB962C8B-B14F-4D97-AF65-F5344CB8AC3E}">
        <p14:creationId xmlns:p14="http://schemas.microsoft.com/office/powerpoint/2010/main" val="368320269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Ré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595</Words>
  <Application>Microsoft Office PowerPoint</Application>
  <PresentationFormat>Grand écran</PresentationFormat>
  <Paragraphs>79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DIN</vt:lpstr>
      <vt:lpstr>DIN Alternate</vt:lpstr>
      <vt:lpstr>DIN Alternate</vt:lpstr>
      <vt:lpstr>Trebuchet MS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Violène Leroux</dc:creator>
  <cp:lastModifiedBy>Layssa Pascoal</cp:lastModifiedBy>
  <cp:revision>641</cp:revision>
  <cp:lastPrinted>2017-01-05T05:20:45Z</cp:lastPrinted>
  <dcterms:created xsi:type="dcterms:W3CDTF">2015-01-09T15:17:50Z</dcterms:created>
  <dcterms:modified xsi:type="dcterms:W3CDTF">2023-10-06T15:12:05Z</dcterms:modified>
</cp:coreProperties>
</file>